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6699"/>
    <a:srgbClr val="336699"/>
    <a:srgbClr val="0066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65" autoAdjust="0"/>
    <p:restoredTop sz="92883" autoAdjust="0"/>
  </p:normalViewPr>
  <p:slideViewPr>
    <p:cSldViewPr>
      <p:cViewPr varScale="1">
        <p:scale>
          <a:sx n="91" d="100"/>
          <a:sy n="91" d="100"/>
        </p:scale>
        <p:origin x="77" y="52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56034-8E43-49B5-9757-0E4F3405C7D8}" type="datetimeFigureOut">
              <a:rPr lang="ro-RO" smtClean="0"/>
              <a:t>02.07.2025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5971-A201-45CE-8457-47AD6F234CB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710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B2C50B63-D304-4083-BE42-837AAA709386}" type="datetimeFigureOut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E3DC28A0-8B66-4DC7-B5E1-34B830181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0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C28A0-8B66-4DC7-B5E1-34B8301819F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1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2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3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5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575653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3" y="1524001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4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7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7470648" cy="838200"/>
          </a:xfrm>
        </p:spPr>
        <p:txBody>
          <a:bodyPr>
            <a:normAutofit/>
          </a:bodyPr>
          <a:lstStyle/>
          <a:p>
            <a:r>
              <a:rPr lang="en-US" sz="2200" dirty="0" err="1"/>
              <a:t>Indicatori</a:t>
            </a:r>
            <a:r>
              <a:rPr lang="en-US" sz="2200" dirty="0"/>
              <a:t> </a:t>
            </a:r>
            <a:r>
              <a:rPr lang="en-US" sz="2200" dirty="0" err="1"/>
              <a:t>privind</a:t>
            </a:r>
            <a:r>
              <a:rPr lang="en-US" sz="2200" dirty="0"/>
              <a:t> </a:t>
            </a:r>
            <a:r>
              <a:rPr lang="en-US" sz="2200" dirty="0" err="1"/>
              <a:t>venitul</a:t>
            </a:r>
            <a:r>
              <a:rPr lang="en-US" sz="2200" dirty="0"/>
              <a:t> total </a:t>
            </a:r>
            <a:r>
              <a:rPr lang="en-US" sz="2200" dirty="0" err="1"/>
              <a:t>aprobat</a:t>
            </a:r>
            <a:r>
              <a:rPr lang="en-US" sz="2200" dirty="0"/>
              <a:t> pentru </a:t>
            </a:r>
            <a:r>
              <a:rPr lang="en-US" sz="2200" dirty="0" err="1"/>
              <a:t>perioada</a:t>
            </a:r>
            <a:r>
              <a:rPr lang="en-US" sz="2200" dirty="0"/>
              <a:t> oct.2025-sept.20</a:t>
            </a:r>
            <a:r>
              <a:rPr lang="ro-RO" sz="2200" dirty="0"/>
              <a:t>2</a:t>
            </a:r>
            <a:r>
              <a:rPr lang="en-US" sz="2200" dirty="0"/>
              <a:t>6</a:t>
            </a:r>
            <a:endParaRPr lang="ro-RO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876800"/>
          </a:xfrm>
        </p:spPr>
        <p:txBody>
          <a:bodyPr>
            <a:normAutofit/>
          </a:bodyPr>
          <a:lstStyle/>
          <a:p>
            <a:pPr algn="just"/>
            <a:r>
              <a:rPr lang="en-US" sz="1200" dirty="0"/>
              <a:t>a) </a:t>
            </a:r>
            <a:r>
              <a:rPr lang="en-US" sz="1200" dirty="0" err="1"/>
              <a:t>Venitul</a:t>
            </a:r>
            <a:r>
              <a:rPr lang="en-US" sz="1200" dirty="0"/>
              <a:t> total </a:t>
            </a:r>
            <a:r>
              <a:rPr lang="en-US" sz="1200" dirty="0" err="1"/>
              <a:t>aprobat</a:t>
            </a:r>
            <a:r>
              <a:rPr lang="en-US" sz="1200" dirty="0"/>
              <a:t> de ANRE se </a:t>
            </a:r>
            <a:r>
              <a:rPr lang="en-US" sz="1200" dirty="0" err="1"/>
              <a:t>aloc</a:t>
            </a:r>
            <a:r>
              <a:rPr lang="vi-VN" sz="1200" dirty="0"/>
              <a:t>ă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component</a:t>
            </a:r>
            <a:r>
              <a:rPr lang="vi-VN" sz="1200" dirty="0"/>
              <a:t>ă</a:t>
            </a:r>
            <a:r>
              <a:rPr lang="en-US" sz="1200" dirty="0"/>
              <a:t> fix</a:t>
            </a:r>
            <a:r>
              <a:rPr lang="vi-VN" sz="1200" dirty="0"/>
              <a:t>ă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component</a:t>
            </a:r>
            <a:r>
              <a:rPr lang="vi-VN" sz="1200" dirty="0"/>
              <a:t>ă</a:t>
            </a:r>
            <a:r>
              <a:rPr lang="en-US" sz="1200" dirty="0"/>
              <a:t> </a:t>
            </a:r>
            <a:r>
              <a:rPr lang="en-US" sz="1200" dirty="0" err="1"/>
              <a:t>variabil</a:t>
            </a:r>
            <a:r>
              <a:rPr lang="vi-VN" sz="1200" dirty="0"/>
              <a:t>ă</a:t>
            </a:r>
            <a:r>
              <a:rPr lang="en-US" sz="1200" dirty="0"/>
              <a:t>. </a:t>
            </a:r>
            <a:r>
              <a:rPr lang="en-US" sz="1200" dirty="0" err="1"/>
              <a:t>Raportul</a:t>
            </a:r>
            <a:r>
              <a:rPr lang="en-US" sz="1200" dirty="0"/>
              <a:t> </a:t>
            </a:r>
            <a:r>
              <a:rPr lang="en-US" sz="1200" dirty="0" err="1"/>
              <a:t>dintre</a:t>
            </a:r>
            <a:r>
              <a:rPr lang="en-US" sz="1200" dirty="0"/>
              <a:t> </a:t>
            </a:r>
            <a:r>
              <a:rPr lang="en-US" sz="1200" dirty="0" err="1"/>
              <a:t>componenta</a:t>
            </a:r>
            <a:r>
              <a:rPr lang="en-US" sz="1200" dirty="0"/>
              <a:t> fix</a:t>
            </a:r>
            <a:r>
              <a:rPr lang="vi-VN" sz="1200" dirty="0"/>
              <a:t>ă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cea</a:t>
            </a:r>
            <a:r>
              <a:rPr lang="en-US" sz="1200" dirty="0"/>
              <a:t> </a:t>
            </a:r>
            <a:r>
              <a:rPr lang="en-US" sz="1200" dirty="0" err="1"/>
              <a:t>variabil</a:t>
            </a:r>
            <a:r>
              <a:rPr lang="vi-VN" sz="1200" dirty="0"/>
              <a:t>ă</a:t>
            </a:r>
            <a:r>
              <a:rPr lang="en-US" sz="1200" dirty="0"/>
              <a:t> a </a:t>
            </a:r>
            <a:r>
              <a:rPr lang="en-US" sz="1200" dirty="0" err="1"/>
              <a:t>venitului</a:t>
            </a:r>
            <a:r>
              <a:rPr lang="en-US" sz="1200" dirty="0"/>
              <a:t> total </a:t>
            </a:r>
            <a:r>
              <a:rPr lang="en-US" sz="1200" dirty="0" err="1"/>
              <a:t>aprobat</a:t>
            </a:r>
            <a:r>
              <a:rPr lang="en-US" sz="1200" dirty="0"/>
              <a:t> pentru </a:t>
            </a:r>
            <a:r>
              <a:rPr lang="en-US" sz="1200" dirty="0" err="1"/>
              <a:t>perioada</a:t>
            </a:r>
            <a:r>
              <a:rPr lang="en-US" sz="1200" dirty="0"/>
              <a:t> oct.2025-sept.20</a:t>
            </a:r>
            <a:r>
              <a:rPr lang="ro-RO" sz="1200" dirty="0"/>
              <a:t>2</a:t>
            </a:r>
            <a:r>
              <a:rPr lang="en-US" sz="1200" dirty="0"/>
              <a:t>6 </a:t>
            </a:r>
            <a:r>
              <a:rPr lang="en-US" sz="1200" dirty="0" err="1"/>
              <a:t>este</a:t>
            </a:r>
            <a:r>
              <a:rPr lang="en-US" sz="1200" dirty="0"/>
              <a:t> </a:t>
            </a:r>
            <a:r>
              <a:rPr lang="en-US" sz="1200" dirty="0" err="1"/>
              <a:t>prezentat</a:t>
            </a:r>
            <a:r>
              <a:rPr lang="en-US" sz="1200" dirty="0"/>
              <a:t> in </a:t>
            </a:r>
            <a:r>
              <a:rPr lang="en-US" sz="1200" dirty="0" err="1"/>
              <a:t>tabelul</a:t>
            </a:r>
            <a:r>
              <a:rPr lang="en-US" sz="1200" dirty="0"/>
              <a:t> de </a:t>
            </a:r>
            <a:r>
              <a:rPr lang="en-US" sz="1200" dirty="0" err="1"/>
              <a:t>mai</a:t>
            </a:r>
            <a:r>
              <a:rPr lang="en-US" sz="1200" dirty="0"/>
              <a:t> </a:t>
            </a:r>
            <a:r>
              <a:rPr lang="en-US" sz="1200" dirty="0" err="1"/>
              <a:t>jos</a:t>
            </a:r>
            <a:r>
              <a:rPr lang="en-US" sz="1200" dirty="0"/>
              <a:t>:</a:t>
            </a:r>
          </a:p>
          <a:p>
            <a:endParaRPr lang="en-US" sz="1200" dirty="0"/>
          </a:p>
          <a:p>
            <a:endParaRPr lang="en-US" sz="1200" dirty="0"/>
          </a:p>
          <a:p>
            <a:endParaRPr lang="ro-RO" sz="1200" dirty="0"/>
          </a:p>
          <a:p>
            <a:endParaRPr lang="en-US" sz="1200" dirty="0"/>
          </a:p>
          <a:p>
            <a:endParaRPr lang="ro-RO" sz="1200" dirty="0"/>
          </a:p>
          <a:p>
            <a:pPr marL="0" indent="0">
              <a:buNone/>
            </a:pPr>
            <a:endParaRPr lang="en-US" sz="1200" dirty="0"/>
          </a:p>
          <a:p>
            <a:r>
              <a:rPr lang="en-US" sz="1200" dirty="0"/>
              <a:t>Conform </a:t>
            </a:r>
            <a:r>
              <a:rPr lang="ro-RO" sz="1200" dirty="0"/>
              <a:t>Metodologiei aprobate prin </a:t>
            </a:r>
            <a:r>
              <a:rPr lang="en-US" sz="1200" dirty="0" err="1"/>
              <a:t>Ordinul</a:t>
            </a:r>
            <a:r>
              <a:rPr lang="ro-RO" sz="1200" dirty="0"/>
              <a:t> ANRE</a:t>
            </a:r>
            <a:r>
              <a:rPr lang="en-US" sz="1200" dirty="0"/>
              <a:t> </a:t>
            </a:r>
            <a:r>
              <a:rPr lang="ro-RO" sz="1200" dirty="0"/>
              <a:t>n</a:t>
            </a:r>
            <a:r>
              <a:rPr lang="en-US" sz="1200" dirty="0"/>
              <a:t>r.7/2025, </a:t>
            </a:r>
            <a:r>
              <a:rPr lang="en-US" sz="1200" dirty="0" err="1"/>
              <a:t>componenta</a:t>
            </a:r>
            <a:r>
              <a:rPr lang="en-US" sz="1200" dirty="0"/>
              <a:t> </a:t>
            </a:r>
            <a:r>
              <a:rPr lang="en-US" sz="1200" dirty="0" err="1"/>
              <a:t>fixă</a:t>
            </a:r>
            <a:r>
              <a:rPr lang="en-US" sz="1200" dirty="0"/>
              <a:t> a </a:t>
            </a:r>
            <a:r>
              <a:rPr lang="en-US" sz="1200" dirty="0" err="1"/>
              <a:t>venitului</a:t>
            </a:r>
            <a:r>
              <a:rPr lang="ro-RO" sz="1200" dirty="0"/>
              <a:t> </a:t>
            </a:r>
            <a:r>
              <a:rPr lang="en-US" sz="1200" dirty="0" err="1"/>
              <a:t>reglementat</a:t>
            </a:r>
            <a:r>
              <a:rPr lang="en-US" sz="1200" dirty="0"/>
              <a:t> </a:t>
            </a:r>
            <a:r>
              <a:rPr lang="en-US" sz="1200" dirty="0" err="1"/>
              <a:t>este</a:t>
            </a:r>
            <a:r>
              <a:rPr lang="en-US" sz="1200" dirty="0"/>
              <a:t> la </a:t>
            </a:r>
            <a:r>
              <a:rPr lang="en-US" sz="1200" dirty="0" err="1"/>
              <a:t>nivelul</a:t>
            </a:r>
            <a:r>
              <a:rPr lang="en-US" sz="1200" dirty="0"/>
              <a:t> de 85% din</a:t>
            </a:r>
            <a:r>
              <a:rPr lang="ro-RO" sz="1200" dirty="0"/>
              <a:t> </a:t>
            </a:r>
            <a:r>
              <a:rPr lang="en-US" sz="1200" dirty="0" err="1"/>
              <a:t>venitul</a:t>
            </a:r>
            <a:r>
              <a:rPr lang="en-US" sz="1200" dirty="0"/>
              <a:t> </a:t>
            </a:r>
            <a:r>
              <a:rPr lang="en-US" sz="1200" dirty="0" err="1"/>
              <a:t>reglementat</a:t>
            </a:r>
            <a:r>
              <a:rPr lang="ro-RO" sz="1200" dirty="0"/>
              <a:t> și </a:t>
            </a:r>
            <a:r>
              <a:rPr lang="en-US" sz="1200" dirty="0" err="1"/>
              <a:t>componenta</a:t>
            </a:r>
            <a:r>
              <a:rPr lang="en-US" sz="1200" dirty="0"/>
              <a:t> fix</a:t>
            </a:r>
            <a:r>
              <a:rPr lang="vi-VN" sz="1200" dirty="0"/>
              <a:t>ă</a:t>
            </a:r>
            <a:r>
              <a:rPr lang="en-US" sz="1200" dirty="0"/>
              <a:t> a </a:t>
            </a:r>
            <a:r>
              <a:rPr lang="en-US" sz="1200" dirty="0" err="1"/>
              <a:t>venitului</a:t>
            </a:r>
            <a:r>
              <a:rPr lang="en-US" sz="1200" dirty="0"/>
              <a:t> total </a:t>
            </a:r>
            <a:r>
              <a:rPr lang="en-US" sz="1200" dirty="0" err="1"/>
              <a:t>aprobat</a:t>
            </a:r>
            <a:r>
              <a:rPr lang="en-US" sz="1200" dirty="0"/>
              <a:t> se </a:t>
            </a:r>
            <a:r>
              <a:rPr lang="en-US" sz="1200" dirty="0" err="1"/>
              <a:t>împarte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mod </a:t>
            </a:r>
            <a:r>
              <a:rPr lang="en-US" sz="1200" dirty="0" err="1"/>
              <a:t>egal</a:t>
            </a:r>
            <a:r>
              <a:rPr lang="en-US" sz="1200" dirty="0"/>
              <a:t> </a:t>
            </a:r>
            <a:r>
              <a:rPr lang="en-US" sz="1200" dirty="0" err="1"/>
              <a:t>între</a:t>
            </a:r>
            <a:r>
              <a:rPr lang="en-US" sz="1200" dirty="0"/>
              <a:t> </a:t>
            </a:r>
            <a:r>
              <a:rPr lang="en-US" sz="1200" dirty="0" err="1"/>
              <a:t>grupul</a:t>
            </a:r>
            <a:r>
              <a:rPr lang="en-US" sz="1200" dirty="0"/>
              <a:t> </a:t>
            </a:r>
            <a:r>
              <a:rPr lang="en-US" sz="1200" dirty="0" err="1"/>
              <a:t>punctelor</a:t>
            </a:r>
            <a:r>
              <a:rPr lang="en-US" sz="1200" dirty="0"/>
              <a:t> de </a:t>
            </a:r>
            <a:r>
              <a:rPr lang="en-US" sz="1200" dirty="0" err="1"/>
              <a:t>ieșire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grupul</a:t>
            </a:r>
            <a:r>
              <a:rPr lang="en-US" sz="1200" dirty="0"/>
              <a:t> </a:t>
            </a:r>
            <a:r>
              <a:rPr lang="en-US" sz="1200" dirty="0" err="1"/>
              <a:t>punctelor</a:t>
            </a:r>
            <a:r>
              <a:rPr lang="en-US" sz="1200" dirty="0"/>
              <a:t> de </a:t>
            </a:r>
            <a:r>
              <a:rPr lang="en-US" sz="1200" dirty="0" err="1"/>
              <a:t>intrare</a:t>
            </a:r>
            <a:r>
              <a:rPr lang="ro-RO" sz="1200" dirty="0"/>
              <a:t>.</a:t>
            </a:r>
            <a:endParaRPr lang="en-US" sz="1200" dirty="0"/>
          </a:p>
          <a:p>
            <a:pPr algn="just">
              <a:lnSpc>
                <a:spcPct val="120000"/>
              </a:lnSpc>
            </a:pPr>
            <a:r>
              <a:rPr lang="en-US" sz="1200" dirty="0"/>
              <a:t>c) </a:t>
            </a:r>
            <a:r>
              <a:rPr lang="ro-RO" sz="1200" dirty="0"/>
              <a:t>Raportul dintre venitul </a:t>
            </a:r>
            <a:r>
              <a:rPr lang="en-US" sz="1200" dirty="0" err="1"/>
              <a:t>estimat</a:t>
            </a:r>
            <a:r>
              <a:rPr lang="en-US" sz="1200" dirty="0"/>
              <a:t> a se </a:t>
            </a:r>
            <a:r>
              <a:rPr lang="en-US" sz="1200" dirty="0" err="1"/>
              <a:t>obţine</a:t>
            </a:r>
            <a:r>
              <a:rPr lang="ro-RO" sz="1200" dirty="0"/>
              <a:t> din utilizarea reţelei în interiorul sistemului atât în punctele de intrare, cât şi în punctele de ieşire </a:t>
            </a:r>
            <a:r>
              <a:rPr lang="en-US" sz="1200" dirty="0"/>
              <a:t>ș</a:t>
            </a:r>
            <a:r>
              <a:rPr lang="ro-RO" sz="1200" dirty="0"/>
              <a:t>i venitul</a:t>
            </a:r>
            <a:r>
              <a:rPr lang="en-US" sz="1200" dirty="0"/>
              <a:t> </a:t>
            </a:r>
            <a:r>
              <a:rPr lang="en-US" sz="1200" dirty="0" err="1"/>
              <a:t>estimat</a:t>
            </a:r>
            <a:r>
              <a:rPr lang="en-US" sz="1200" dirty="0"/>
              <a:t> a se </a:t>
            </a:r>
            <a:r>
              <a:rPr lang="en-US" sz="1200" dirty="0" err="1"/>
              <a:t>obține</a:t>
            </a:r>
            <a:r>
              <a:rPr lang="ro-RO" sz="1200" dirty="0"/>
              <a:t> din utilizarea reţelei între sisteme de transport atât în punctele de intrare cât şi în punctele de ieşire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perioada</a:t>
            </a:r>
            <a:r>
              <a:rPr lang="en-US" sz="1200" dirty="0"/>
              <a:t> oct.2025-sept.20</a:t>
            </a:r>
            <a:r>
              <a:rPr lang="ro-RO" sz="1200" dirty="0"/>
              <a:t>2</a:t>
            </a:r>
            <a:r>
              <a:rPr lang="en-US" sz="1200" dirty="0"/>
              <a:t>6</a:t>
            </a:r>
            <a:r>
              <a:rPr lang="ro-RO" sz="1200" dirty="0"/>
              <a:t> este</a:t>
            </a:r>
            <a:r>
              <a:rPr lang="en-US" sz="1200" dirty="0"/>
              <a:t> </a:t>
            </a:r>
            <a:r>
              <a:rPr lang="en-US" sz="1200" dirty="0" err="1"/>
              <a:t>prezentat</a:t>
            </a:r>
            <a:r>
              <a:rPr lang="en-US" sz="1200" dirty="0"/>
              <a:t> in </a:t>
            </a:r>
            <a:r>
              <a:rPr lang="en-US" sz="1200" dirty="0" err="1"/>
              <a:t>tabelul</a:t>
            </a:r>
            <a:r>
              <a:rPr lang="en-US" sz="1200" dirty="0"/>
              <a:t> de </a:t>
            </a:r>
            <a:r>
              <a:rPr lang="en-US" sz="1200" dirty="0" err="1"/>
              <a:t>mai</a:t>
            </a:r>
            <a:r>
              <a:rPr lang="en-US" sz="1200" dirty="0"/>
              <a:t> </a:t>
            </a:r>
            <a:r>
              <a:rPr lang="en-US" sz="1200" dirty="0" err="1"/>
              <a:t>jos</a:t>
            </a:r>
            <a:r>
              <a:rPr lang="ro-RO" sz="1200" dirty="0"/>
              <a:t>:</a:t>
            </a:r>
          </a:p>
          <a:p>
            <a:endParaRPr lang="ro-RO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291396"/>
              </p:ext>
            </p:extLst>
          </p:nvPr>
        </p:nvGraphicFramePr>
        <p:xfrm>
          <a:off x="1219200" y="1981200"/>
          <a:ext cx="7010401" cy="99796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6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1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3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Nr. Crt.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Indicator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Venit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aprobat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oct-2025-sept.2026 (mii lei)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Pondere în venitul total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5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1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Venit fix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1.956.444,57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85,00%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5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>
                          <a:effectLst/>
                        </a:rPr>
                        <a:t>2</a:t>
                      </a:r>
                      <a:endParaRPr lang="ro-R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>
                          <a:effectLst/>
                        </a:rPr>
                        <a:t>Venit variabil</a:t>
                      </a:r>
                      <a:endParaRPr lang="ro-R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345.254,92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15,00%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0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*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b="1" dirty="0">
                          <a:effectLst/>
                        </a:rPr>
                        <a:t>Venit reglementat</a:t>
                      </a:r>
                      <a:r>
                        <a:rPr lang="ro-RO" sz="1200" b="1" baseline="0" dirty="0">
                          <a:effectLst/>
                        </a:rPr>
                        <a:t> corectat</a:t>
                      </a:r>
                      <a:endParaRPr lang="ro-RO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2.301.699,49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801287"/>
              </p:ext>
            </p:extLst>
          </p:nvPr>
        </p:nvGraphicFramePr>
        <p:xfrm>
          <a:off x="647700" y="4800600"/>
          <a:ext cx="8153400" cy="132727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7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34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Nr. Crt.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Indicator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Venit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aprobat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                oct-2025-sept.2026 (mii lei)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Pondere în venitul total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1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Venit generat din utilizarea </a:t>
                      </a:r>
                      <a:r>
                        <a:rPr lang="ro-RO" sz="1200" dirty="0" err="1">
                          <a:effectLst/>
                        </a:rPr>
                        <a:t>reţelei</a:t>
                      </a:r>
                      <a:r>
                        <a:rPr lang="ro-RO" sz="1200" dirty="0">
                          <a:effectLst/>
                        </a:rPr>
                        <a:t> în interiorul sistemului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1.887.184,43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81,99%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>
                          <a:effectLst/>
                        </a:rPr>
                        <a:t>2</a:t>
                      </a:r>
                      <a:endParaRPr lang="ro-R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Venit generat din utilizarea </a:t>
                      </a:r>
                      <a:r>
                        <a:rPr lang="ro-RO" sz="1200" dirty="0" err="1">
                          <a:effectLst/>
                        </a:rPr>
                        <a:t>reţelei</a:t>
                      </a:r>
                      <a:r>
                        <a:rPr lang="ro-RO" sz="1200" dirty="0">
                          <a:effectLst/>
                        </a:rPr>
                        <a:t> între sisteme de transport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414.515,06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18,01%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>
                          <a:effectLst/>
                        </a:rPr>
                        <a:t>*</a:t>
                      </a:r>
                      <a:endParaRPr lang="ro-R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b="1" dirty="0">
                          <a:effectLst/>
                        </a:rPr>
                        <a:t>Venit </a:t>
                      </a:r>
                      <a:r>
                        <a:rPr lang="ro-RO" sz="1200" b="1">
                          <a:effectLst/>
                        </a:rPr>
                        <a:t>reglementat</a:t>
                      </a:r>
                      <a:r>
                        <a:rPr lang="ro-RO" sz="1200" b="1" baseline="0">
                          <a:effectLst/>
                        </a:rPr>
                        <a:t> corectat</a:t>
                      </a:r>
                      <a:endParaRPr lang="ro-RO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2.301.699,49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27035" cy="46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4398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14562</TotalTime>
  <Words>269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Cambria</vt:lpstr>
      <vt:lpstr>Georgia</vt:lpstr>
      <vt:lpstr>Times New Roman</vt:lpstr>
      <vt:lpstr>Wingdings</vt:lpstr>
      <vt:lpstr>Wingdings 2</vt:lpstr>
      <vt:lpstr>Civic</vt:lpstr>
      <vt:lpstr>Indicatori privind venitul total aprobat pentru perioada oct.2025-sept.2026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Elisabeta Ghidiu</dc:creator>
  <cp:lastModifiedBy>Marius Adrian Ionita</cp:lastModifiedBy>
  <cp:revision>999</cp:revision>
  <cp:lastPrinted>2017-08-31T04:45:44Z</cp:lastPrinted>
  <dcterms:created xsi:type="dcterms:W3CDTF">2006-08-16T00:00:00Z</dcterms:created>
  <dcterms:modified xsi:type="dcterms:W3CDTF">2025-07-02T07:17:13Z</dcterms:modified>
</cp:coreProperties>
</file>