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91" y="1363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ro-RO" sz="2000" dirty="0"/>
              <a:t>Tarifele de transport în perioada octombrie 201</a:t>
            </a:r>
            <a:r>
              <a:rPr lang="en-US" sz="2000" dirty="0"/>
              <a:t>9</a:t>
            </a:r>
            <a:r>
              <a:rPr lang="ro-RO" sz="2000" dirty="0"/>
              <a:t> – septembrie 202</a:t>
            </a:r>
            <a:r>
              <a:rPr lang="en-US" sz="2000" dirty="0"/>
              <a:t>5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DBAD61-F887-4B6B-B184-BD37B0CB46B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71900221"/>
              </p:ext>
            </p:extLst>
          </p:nvPr>
        </p:nvGraphicFramePr>
        <p:xfrm>
          <a:off x="448604" y="1315338"/>
          <a:ext cx="9579316" cy="4936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4522">
                  <a:extLst>
                    <a:ext uri="{9D8B030D-6E8A-4147-A177-3AD203B41FA5}">
                      <a16:colId xmlns:a16="http://schemas.microsoft.com/office/drawing/2014/main" val="900700652"/>
                    </a:ext>
                  </a:extLst>
                </a:gridCol>
                <a:gridCol w="968170">
                  <a:extLst>
                    <a:ext uri="{9D8B030D-6E8A-4147-A177-3AD203B41FA5}">
                      <a16:colId xmlns:a16="http://schemas.microsoft.com/office/drawing/2014/main" val="3646686276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47397792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val="2794187062"/>
                    </a:ext>
                  </a:extLst>
                </a:gridCol>
                <a:gridCol w="1780032">
                  <a:extLst>
                    <a:ext uri="{9D8B030D-6E8A-4147-A177-3AD203B41FA5}">
                      <a16:colId xmlns:a16="http://schemas.microsoft.com/office/drawing/2014/main" val="279786419"/>
                    </a:ext>
                  </a:extLst>
                </a:gridCol>
                <a:gridCol w="835152">
                  <a:extLst>
                    <a:ext uri="{9D8B030D-6E8A-4147-A177-3AD203B41FA5}">
                      <a16:colId xmlns:a16="http://schemas.microsoft.com/office/drawing/2014/main" val="293717455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189261888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2250110127"/>
                    </a:ext>
                  </a:extLst>
                </a:gridCol>
              </a:tblGrid>
              <a:tr h="285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Serviciul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de transport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2019-2020 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2020-2021 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Variație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2021-2022 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valabile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si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pentru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2022-2023)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Variație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2023-2024 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Variație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88778"/>
                  </a:ext>
                </a:extLst>
              </a:tr>
              <a:tr h="1963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 = (3/2 %)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6 = (5/3 %)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8 = (7/5 %)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08846"/>
                  </a:ext>
                </a:extLst>
              </a:tr>
              <a:tr h="790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intrare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SNT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9,76%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3,99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87,32%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726213"/>
                  </a:ext>
                </a:extLst>
              </a:tr>
              <a:tr h="790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ieșire</a:t>
                      </a:r>
                      <a:r>
                        <a:rPr lang="en-US" sz="1000" b="0" u="none" strike="noStrike" dirty="0">
                          <a:effectLst/>
                        </a:rPr>
                        <a:t> din SNT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3,33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80,98%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98594"/>
                  </a:ext>
                </a:extLst>
              </a:tr>
              <a:tr h="1126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intrare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SNT din </a:t>
                      </a:r>
                      <a:r>
                        <a:rPr lang="en-US" sz="1000" b="0" u="none" strike="noStrike" dirty="0" err="1">
                          <a:effectLst/>
                        </a:rPr>
                        <a:t>depozitele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înmagazinare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subterană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9,24%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2,00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88,68%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43176"/>
                  </a:ext>
                </a:extLst>
              </a:tr>
              <a:tr h="1126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ieșire</a:t>
                      </a:r>
                      <a:r>
                        <a:rPr lang="en-US" sz="1000" b="0" u="none" strike="noStrike" dirty="0">
                          <a:effectLst/>
                        </a:rPr>
                        <a:t> din SNT </a:t>
                      </a:r>
                      <a:r>
                        <a:rPr lang="en-US" sz="1000" b="0" u="none" strike="noStrike" dirty="0" err="1">
                          <a:effectLst/>
                        </a:rPr>
                        <a:t>către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depozitele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înmagazinare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subterană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1,66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80,43%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51702"/>
                  </a:ext>
                </a:extLst>
              </a:tr>
              <a:tr h="34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0" u="none" strike="noStrike" dirty="0">
                          <a:effectLst/>
                        </a:rPr>
                        <a:t>Tariful pentru volumul de gaze transportat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-3,11%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-24,13%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46,85%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8036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5A14981-B89E-4764-8EA3-460744E28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673665"/>
              </p:ext>
            </p:extLst>
          </p:nvPr>
        </p:nvGraphicFramePr>
        <p:xfrm>
          <a:off x="10027920" y="1309941"/>
          <a:ext cx="1682496" cy="4936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304">
                  <a:extLst>
                    <a:ext uri="{9D8B030D-6E8A-4147-A177-3AD203B41FA5}">
                      <a16:colId xmlns:a16="http://schemas.microsoft.com/office/drawing/2014/main" val="3708576781"/>
                    </a:ext>
                  </a:extLst>
                </a:gridCol>
                <a:gridCol w="774192">
                  <a:extLst>
                    <a:ext uri="{9D8B030D-6E8A-4147-A177-3AD203B41FA5}">
                      <a16:colId xmlns:a16="http://schemas.microsoft.com/office/drawing/2014/main" val="2168353081"/>
                    </a:ext>
                  </a:extLst>
                </a:gridCol>
              </a:tblGrid>
              <a:tr h="2851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2024-2025 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Variație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83275"/>
                  </a:ext>
                </a:extLst>
              </a:tr>
              <a:tr h="1963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10 = (9/7 %)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382341"/>
                  </a:ext>
                </a:extLst>
              </a:tr>
              <a:tr h="790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4,91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23,05%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17468"/>
                  </a:ext>
                </a:extLst>
              </a:tr>
              <a:tr h="790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4,14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24,32%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197467"/>
                  </a:ext>
                </a:extLst>
              </a:tr>
              <a:tr h="1126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2,45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22,50%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86181"/>
                  </a:ext>
                </a:extLst>
              </a:tr>
              <a:tr h="1126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2,07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24,69%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75527"/>
                  </a:ext>
                </a:extLst>
              </a:tr>
              <a:tr h="34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1,93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18,40%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752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241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Tarifele de transport în perioada octombrie 2019 – septembrie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18</cp:revision>
  <dcterms:created xsi:type="dcterms:W3CDTF">2018-07-31T10:06:02Z</dcterms:created>
  <dcterms:modified xsi:type="dcterms:W3CDTF">2024-07-17T10:24:03Z</dcterms:modified>
</cp:coreProperties>
</file>