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6" autoAdjust="0"/>
    <p:restoredTop sz="94660"/>
  </p:normalViewPr>
  <p:slideViewPr>
    <p:cSldViewPr snapToGrid="0" showGuides="1">
      <p:cViewPr varScale="1">
        <p:scale>
          <a:sx n="63" d="100"/>
          <a:sy n="63" d="100"/>
        </p:scale>
        <p:origin x="58" y="1325"/>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3E449A-BE83-4619-A781-487E468E5300}" type="datetimeFigureOut">
              <a:rPr lang="en-US" smtClean="0"/>
              <a:t>02-Jul-25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AD8850-A3C9-4E64-ADD4-D6813660F3E3}" type="slidenum">
              <a:rPr lang="en-US" smtClean="0"/>
              <a:t>‹#›</a:t>
            </a:fld>
            <a:endParaRPr lang="en-US"/>
          </a:p>
        </p:txBody>
      </p:sp>
    </p:spTree>
    <p:extLst>
      <p:ext uri="{BB962C8B-B14F-4D97-AF65-F5344CB8AC3E}">
        <p14:creationId xmlns:p14="http://schemas.microsoft.com/office/powerpoint/2010/main" val="8273309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10"/>
          </p:nvPr>
        </p:nvSpPr>
        <p:spPr/>
        <p:txBody>
          <a:bodyPr/>
          <a:lstStyle/>
          <a:p>
            <a:fld id="{E3DC28A0-8B66-4DC7-B5E1-34B8301819FE}"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1027204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9" name="Rectangle 18"/>
          <p:cNvSpPr>
            <a:spLocks noChangeArrowheads="1"/>
          </p:cNvSpPr>
          <p:nvPr/>
        </p:nvSpPr>
        <p:spPr bwMode="white">
          <a:xfrm>
            <a:off x="11988800" y="3048"/>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6" name="Rectangle 15"/>
          <p:cNvSpPr>
            <a:spLocks noChangeArrowheads="1"/>
          </p:cNvSpPr>
          <p:nvPr/>
        </p:nvSpPr>
        <p:spPr bwMode="white">
          <a:xfrm>
            <a:off x="0" y="0"/>
            <a:ext cx="12192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2" name="Rectangle 11"/>
          <p:cNvSpPr>
            <a:spLocks noChangeArrowheads="1"/>
          </p:cNvSpPr>
          <p:nvPr/>
        </p:nvSpPr>
        <p:spPr bwMode="auto">
          <a:xfrm>
            <a:off x="195072" y="6391658"/>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9" name="Subtitle 8"/>
          <p:cNvSpPr>
            <a:spLocks noGrp="1"/>
          </p:cNvSpPr>
          <p:nvPr>
            <p:ph type="subTitle" idx="1"/>
          </p:nvPr>
        </p:nvSpPr>
        <p:spPr>
          <a:xfrm>
            <a:off x="1828800" y="2819400"/>
            <a:ext cx="85344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AA348A40-9BB5-47E2-A42C-ECC6F70C8BE1}" type="datetime1">
              <a:rPr lang="en-US" smtClean="0"/>
              <a:pPr/>
              <a:t>02-Jul-25</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7" name="Straight Connector 6"/>
          <p:cNvSpPr>
            <a:spLocks noChangeShapeType="1"/>
          </p:cNvSpPr>
          <p:nvPr/>
        </p:nvSpPr>
        <p:spPr bwMode="auto">
          <a:xfrm>
            <a:off x="207264" y="2420112"/>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0" name="Rectangle 9"/>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3" name="Oval 12"/>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14" name="Oval 13"/>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9" name="Slide Number Placeholder 28"/>
          <p:cNvSpPr>
            <a:spLocks noGrp="1"/>
          </p:cNvSpPr>
          <p:nvPr>
            <p:ph type="sldNum" sz="quarter" idx="12"/>
          </p:nvPr>
        </p:nvSpPr>
        <p:spPr>
          <a:xfrm>
            <a:off x="5791200" y="2199452"/>
            <a:ext cx="609600" cy="441325"/>
          </a:xfrm>
        </p:spPr>
        <p:txBody>
          <a:bodyPr/>
          <a:lstStyle>
            <a:lvl1pPr>
              <a:defRPr>
                <a:solidFill>
                  <a:schemeClr val="accent3">
                    <a:shade val="75000"/>
                  </a:schemeClr>
                </a:solidFill>
              </a:defRPr>
            </a:lvl1pPr>
          </a:lstStyle>
          <a:p>
            <a:fld id="{B6F15528-21DE-4FAA-801E-634DDDAF4B2B}" type="slidenum">
              <a:rPr lang="en-US" smtClean="0">
                <a:solidFill>
                  <a:srgbClr val="00516B">
                    <a:shade val="75000"/>
                  </a:srgbClr>
                </a:solidFill>
              </a:rPr>
              <a:pPr/>
              <a:t>‹#›</a:t>
            </a:fld>
            <a:endParaRPr lang="en-US" dirty="0">
              <a:solidFill>
                <a:srgbClr val="00516B">
                  <a:shade val="75000"/>
                </a:srgbClr>
              </a:solidFill>
            </a:endParaRPr>
          </a:p>
        </p:txBody>
      </p:sp>
      <p:sp>
        <p:nvSpPr>
          <p:cNvPr id="8" name="Title 7"/>
          <p:cNvSpPr>
            <a:spLocks noGrp="1"/>
          </p:cNvSpPr>
          <p:nvPr>
            <p:ph type="ctrTitle"/>
          </p:nvPr>
        </p:nvSpPr>
        <p:spPr>
          <a:xfrm>
            <a:off x="914400" y="381000"/>
            <a:ext cx="10363200" cy="1752600"/>
          </a:xfrm>
        </p:spPr>
        <p:txBody>
          <a:bodyPr anchor="b"/>
          <a:lstStyle>
            <a:lvl1pPr>
              <a:defRPr sz="4200">
                <a:solidFill>
                  <a:schemeClr val="accent1"/>
                </a:solidFill>
              </a:defRPr>
            </a:lvl1pPr>
          </a:lstStyle>
          <a:p>
            <a:r>
              <a:rPr kumimoji="0" lang="en-US"/>
              <a:t>Click to edit Master title style</a:t>
            </a:r>
          </a:p>
        </p:txBody>
      </p:sp>
    </p:spTree>
    <p:extLst>
      <p:ext uri="{BB962C8B-B14F-4D97-AF65-F5344CB8AC3E}">
        <p14:creationId xmlns:p14="http://schemas.microsoft.com/office/powerpoint/2010/main" val="1273358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68ED029-5226-444C-81BE-0ACA76FADA4E}" type="datetime1">
              <a:rPr lang="en-US" smtClean="0"/>
              <a:pPr/>
              <a:t>02-Jul-25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00516B">
                    <a:shade val="75000"/>
                  </a:srgbClr>
                </a:solidFill>
              </a:rPr>
              <a:pPr/>
              <a:t>‹#›</a:t>
            </a:fld>
            <a:endParaRPr lang="en-US" dirty="0">
              <a:solidFill>
                <a:srgbClr val="00516B">
                  <a:shade val="75000"/>
                </a:srgbClr>
              </a:solidFill>
            </a:endParaRPr>
          </a:p>
        </p:txBody>
      </p:sp>
    </p:spTree>
    <p:extLst>
      <p:ext uri="{BB962C8B-B14F-4D97-AF65-F5344CB8AC3E}">
        <p14:creationId xmlns:p14="http://schemas.microsoft.com/office/powerpoint/2010/main" val="1263260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8" name="Rectangle 7"/>
          <p:cNvSpPr>
            <a:spLocks noChangeArrowheads="1"/>
          </p:cNvSpPr>
          <p:nvPr/>
        </p:nvSpPr>
        <p:spPr bwMode="white">
          <a:xfrm>
            <a:off x="9347200" y="0"/>
            <a:ext cx="28448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9" name="Rectangle 8"/>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0" name="Rectangle 9"/>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1" name="Rectangle 10"/>
          <p:cNvSpPr>
            <a:spLocks noChangeArrowheads="1"/>
          </p:cNvSpPr>
          <p:nvPr/>
        </p:nvSpPr>
        <p:spPr bwMode="auto">
          <a:xfrm>
            <a:off x="195072" y="6391658"/>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2" name="Rectangle 11"/>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3" name="Straight Connector 12"/>
          <p:cNvSpPr>
            <a:spLocks noChangeShapeType="1"/>
          </p:cNvSpPr>
          <p:nvPr/>
        </p:nvSpPr>
        <p:spPr bwMode="auto">
          <a:xfrm rot="5400000">
            <a:off x="6403340"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4" name="Oval 13"/>
          <p:cNvSpPr/>
          <p:nvPr/>
        </p:nvSpPr>
        <p:spPr>
          <a:xfrm>
            <a:off x="9119616" y="2925763"/>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15" name="Oval 14"/>
          <p:cNvSpPr/>
          <p:nvPr/>
        </p:nvSpPr>
        <p:spPr>
          <a:xfrm>
            <a:off x="9245600" y="3020251"/>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6" name="Slide Number Placeholder 5"/>
          <p:cNvSpPr>
            <a:spLocks noGrp="1"/>
          </p:cNvSpPr>
          <p:nvPr>
            <p:ph type="sldNum" sz="quarter" idx="12"/>
          </p:nvPr>
        </p:nvSpPr>
        <p:spPr>
          <a:xfrm>
            <a:off x="9221216" y="3009903"/>
            <a:ext cx="609600" cy="441325"/>
          </a:xfrm>
        </p:spPr>
        <p:txBody>
          <a:bodyPr/>
          <a:lstStyle/>
          <a:p>
            <a:fld id="{B6F15528-21DE-4FAA-801E-634DDDAF4B2B}" type="slidenum">
              <a:rPr lang="en-US" smtClean="0">
                <a:solidFill>
                  <a:srgbClr val="00516B">
                    <a:shade val="75000"/>
                  </a:srgbClr>
                </a:solidFill>
              </a:rPr>
              <a:pPr/>
              <a:t>‹#›</a:t>
            </a:fld>
            <a:endParaRPr lang="en-US" dirty="0">
              <a:solidFill>
                <a:srgbClr val="00516B">
                  <a:shade val="75000"/>
                </a:srgbClr>
              </a:solidFill>
            </a:endParaRPr>
          </a:p>
        </p:txBody>
      </p:sp>
      <p:sp>
        <p:nvSpPr>
          <p:cNvPr id="3" name="Vertical Text Placeholder 2"/>
          <p:cNvSpPr>
            <a:spLocks noGrp="1"/>
          </p:cNvSpPr>
          <p:nvPr>
            <p:ph type="body" orient="vert" idx="1"/>
          </p:nvPr>
        </p:nvSpPr>
        <p:spPr>
          <a:xfrm>
            <a:off x="406400" y="304800"/>
            <a:ext cx="87376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648864B-4047-44FA-BB3F-77E8F5986E07}" type="datetime1">
              <a:rPr lang="en-US" smtClean="0"/>
              <a:pPr/>
              <a:t>02-Jul-25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 name="Vertical Title 1"/>
          <p:cNvSpPr>
            <a:spLocks noGrp="1"/>
          </p:cNvSpPr>
          <p:nvPr>
            <p:ph type="title" orient="vert"/>
          </p:nvPr>
        </p:nvSpPr>
        <p:spPr>
          <a:xfrm>
            <a:off x="9855200" y="304803"/>
            <a:ext cx="1930400" cy="5851525"/>
          </a:xfrm>
        </p:spPr>
        <p:txBody>
          <a:bodyPr vert="eaVert"/>
          <a:lstStyle/>
          <a:p>
            <a:r>
              <a:rPr kumimoji="0" lang="en-US"/>
              <a:t>Click to edit Master title style</a:t>
            </a:r>
          </a:p>
        </p:txBody>
      </p:sp>
    </p:spTree>
    <p:extLst>
      <p:ext uri="{BB962C8B-B14F-4D97-AF65-F5344CB8AC3E}">
        <p14:creationId xmlns:p14="http://schemas.microsoft.com/office/powerpoint/2010/main" val="1109195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6793A5A5-6D3E-4B27-958E-7C2341A4BEA0}" type="datetime1">
              <a:rPr lang="en-US" smtClean="0"/>
              <a:pPr/>
              <a:t>02-Jul-25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5815584" y="1026374"/>
            <a:ext cx="609600" cy="441325"/>
          </a:xfrm>
        </p:spPr>
        <p:txBody>
          <a:bodyPr/>
          <a:lstStyle/>
          <a:p>
            <a:fld id="{B6F15528-21DE-4FAA-801E-634DDDAF4B2B}" type="slidenum">
              <a:rPr lang="en-US" smtClean="0">
                <a:solidFill>
                  <a:srgbClr val="00516B">
                    <a:shade val="75000"/>
                  </a:srgbClr>
                </a:solidFill>
              </a:rPr>
              <a:pPr/>
              <a:t>‹#›</a:t>
            </a:fld>
            <a:endParaRPr lang="en-US" dirty="0">
              <a:solidFill>
                <a:srgbClr val="00516B">
                  <a:shade val="75000"/>
                </a:srgbClr>
              </a:solidFill>
            </a:endParaRPr>
          </a:p>
        </p:txBody>
      </p:sp>
      <p:sp>
        <p:nvSpPr>
          <p:cNvPr id="8" name="Content Placeholder 7"/>
          <p:cNvSpPr>
            <a:spLocks noGrp="1"/>
          </p:cNvSpPr>
          <p:nvPr>
            <p:ph sz="quarter" idx="1"/>
          </p:nvPr>
        </p:nvSpPr>
        <p:spPr>
          <a:xfrm>
            <a:off x="402336" y="1527048"/>
            <a:ext cx="1133856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03786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6" name="Rectangle 15"/>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8" name="Rectangle 17"/>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9" name="Rectangle 18"/>
          <p:cNvSpPr>
            <a:spLocks noChangeArrowheads="1"/>
          </p:cNvSpPr>
          <p:nvPr/>
        </p:nvSpPr>
        <p:spPr bwMode="white">
          <a:xfrm>
            <a:off x="203200" y="2286000"/>
            <a:ext cx="11777472"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2" name="Rectangle 11"/>
          <p:cNvSpPr>
            <a:spLocks noChangeArrowheads="1"/>
          </p:cNvSpPr>
          <p:nvPr/>
        </p:nvSpPr>
        <p:spPr bwMode="auto">
          <a:xfrm>
            <a:off x="207264" y="142352"/>
            <a:ext cx="11777472"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3" name="Text Placeholder 2"/>
          <p:cNvSpPr>
            <a:spLocks noGrp="1"/>
          </p:cNvSpPr>
          <p:nvPr>
            <p:ph type="body" idx="1"/>
          </p:nvPr>
        </p:nvSpPr>
        <p:spPr>
          <a:xfrm>
            <a:off x="1824569" y="2743202"/>
            <a:ext cx="8640233"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95072" y="6391658"/>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4" name="Rectangle 13"/>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5" name="Footer Placeholder 4"/>
          <p:cNvSpPr>
            <a:spLocks noGrp="1"/>
          </p:cNvSpPr>
          <p:nvPr>
            <p:ph type="ftr" sz="quarter" idx="11"/>
          </p:nvPr>
        </p:nvSpPr>
        <p:spPr/>
        <p:txBody>
          <a:bodyPr/>
          <a:lstStyle/>
          <a:p>
            <a:endParaRPr lang="en-US" dirty="0"/>
          </a:p>
        </p:txBody>
      </p:sp>
      <p:sp>
        <p:nvSpPr>
          <p:cNvPr id="4" name="Date Placeholder 3"/>
          <p:cNvSpPr>
            <a:spLocks noGrp="1"/>
          </p:cNvSpPr>
          <p:nvPr>
            <p:ph type="dt" sz="half" idx="10"/>
          </p:nvPr>
        </p:nvSpPr>
        <p:spPr/>
        <p:txBody>
          <a:bodyPr/>
          <a:lstStyle/>
          <a:p>
            <a:fld id="{3EB9FF78-2FDC-4EE5-8FB5-CB5311265E0D}" type="datetime1">
              <a:rPr lang="en-US" smtClean="0"/>
              <a:pPr/>
              <a:t>02-Jul-25</a:t>
            </a:fld>
            <a:endParaRPr lang="en-US" dirty="0"/>
          </a:p>
        </p:txBody>
      </p:sp>
      <p:sp>
        <p:nvSpPr>
          <p:cNvPr id="8" name="Straight Connector 7"/>
          <p:cNvSpPr>
            <a:spLocks noChangeShapeType="1"/>
          </p:cNvSpPr>
          <p:nvPr/>
        </p:nvSpPr>
        <p:spPr bwMode="auto">
          <a:xfrm>
            <a:off x="203200" y="2438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0" name="Oval 9"/>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11" name="Oval 10"/>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6" name="Slide Number Placeholder 5"/>
          <p:cNvSpPr>
            <a:spLocks noGrp="1"/>
          </p:cNvSpPr>
          <p:nvPr>
            <p:ph type="sldNum" sz="quarter" idx="12"/>
          </p:nvPr>
        </p:nvSpPr>
        <p:spPr>
          <a:xfrm>
            <a:off x="5791200" y="2199452"/>
            <a:ext cx="609600" cy="441325"/>
          </a:xfrm>
        </p:spPr>
        <p:txBody>
          <a:bodyPr/>
          <a:lstStyle>
            <a:lvl1pPr>
              <a:defRPr>
                <a:solidFill>
                  <a:schemeClr val="accent3">
                    <a:shade val="75000"/>
                  </a:schemeClr>
                </a:solidFill>
              </a:defRPr>
            </a:lvl1pPr>
          </a:lstStyle>
          <a:p>
            <a:fld id="{B6F15528-21DE-4FAA-801E-634DDDAF4B2B}" type="slidenum">
              <a:rPr lang="en-US" smtClean="0">
                <a:solidFill>
                  <a:srgbClr val="00516B">
                    <a:shade val="75000"/>
                  </a:srgbClr>
                </a:solidFill>
              </a:rPr>
              <a:pPr/>
              <a:t>‹#›</a:t>
            </a:fld>
            <a:endParaRPr lang="en-US" dirty="0">
              <a:solidFill>
                <a:srgbClr val="00516B">
                  <a:shade val="75000"/>
                </a:srgbClr>
              </a:solidFill>
            </a:endParaRPr>
          </a:p>
        </p:txBody>
      </p:sp>
      <p:sp>
        <p:nvSpPr>
          <p:cNvPr id="2" name="Title 1"/>
          <p:cNvSpPr>
            <a:spLocks noGrp="1"/>
          </p:cNvSpPr>
          <p:nvPr>
            <p:ph type="title"/>
          </p:nvPr>
        </p:nvSpPr>
        <p:spPr>
          <a:xfrm>
            <a:off x="963084" y="533400"/>
            <a:ext cx="103632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extLst>
      <p:ext uri="{BB962C8B-B14F-4D97-AF65-F5344CB8AC3E}">
        <p14:creationId xmlns:p14="http://schemas.microsoft.com/office/powerpoint/2010/main" val="215324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02336" y="228600"/>
            <a:ext cx="11379200" cy="758952"/>
          </a:xfrm>
        </p:spPr>
        <p:txBody>
          <a:bodyPr/>
          <a:lstStyle/>
          <a:p>
            <a:r>
              <a:rPr kumimoji="0" lang="en-US"/>
              <a:t>Click to edit Master title style</a:t>
            </a:r>
          </a:p>
        </p:txBody>
      </p:sp>
      <p:sp>
        <p:nvSpPr>
          <p:cNvPr id="5" name="Date Placeholder 4"/>
          <p:cNvSpPr>
            <a:spLocks noGrp="1"/>
          </p:cNvSpPr>
          <p:nvPr>
            <p:ph type="dt" sz="half" idx="10"/>
          </p:nvPr>
        </p:nvSpPr>
        <p:spPr>
          <a:xfrm>
            <a:off x="7721600" y="6409944"/>
            <a:ext cx="4059936" cy="365760"/>
          </a:xfrm>
        </p:spPr>
        <p:txBody>
          <a:bodyPr/>
          <a:lstStyle/>
          <a:p>
            <a:fld id="{7607CF45-8A00-4FF7-A7BE-80F7E50264E9}" type="datetime1">
              <a:rPr lang="en-US" smtClean="0"/>
              <a:pPr/>
              <a:t>02-Jul-25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00516B">
                    <a:shade val="75000"/>
                  </a:srgbClr>
                </a:solidFill>
              </a:rPr>
              <a:pPr/>
              <a:t>‹#›</a:t>
            </a:fld>
            <a:endParaRPr lang="en-US" dirty="0">
              <a:solidFill>
                <a:srgbClr val="00516B">
                  <a:shade val="75000"/>
                </a:srgbClr>
              </a:solidFill>
            </a:endParaRPr>
          </a:p>
        </p:txBody>
      </p:sp>
      <p:sp>
        <p:nvSpPr>
          <p:cNvPr id="8" name="Straight Connector 7"/>
          <p:cNvSpPr>
            <a:spLocks noChangeShapeType="1"/>
          </p:cNvSpPr>
          <p:nvPr/>
        </p:nvSpPr>
        <p:spPr bwMode="auto">
          <a:xfrm flipV="1">
            <a:off x="6084109" y="1575654"/>
            <a:ext cx="11895"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0" name="Content Placeholder 9"/>
          <p:cNvSpPr>
            <a:spLocks noGrp="1"/>
          </p:cNvSpPr>
          <p:nvPr>
            <p:ph sz="half" idx="1"/>
          </p:nvPr>
        </p:nvSpPr>
        <p:spPr>
          <a:xfrm>
            <a:off x="402336" y="1371600"/>
            <a:ext cx="53848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6400800" y="1371600"/>
            <a:ext cx="53848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460854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6096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20" name="Rectangle 19"/>
          <p:cNvSpPr>
            <a:spLocks noChangeArrowheads="1"/>
          </p:cNvSpPr>
          <p:nvPr/>
        </p:nvSpPr>
        <p:spPr bwMode="white">
          <a:xfrm>
            <a:off x="0" y="0"/>
            <a:ext cx="12192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21" name="Rectangle 20"/>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22" name="Rectangle 21"/>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1" name="Rectangle 10"/>
          <p:cNvSpPr/>
          <p:nvPr/>
        </p:nvSpPr>
        <p:spPr>
          <a:xfrm>
            <a:off x="203200" y="1371600"/>
            <a:ext cx="11777472"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13" name="Rectangle 12"/>
          <p:cNvSpPr>
            <a:spLocks noChangeArrowheads="1"/>
          </p:cNvSpPr>
          <p:nvPr/>
        </p:nvSpPr>
        <p:spPr bwMode="auto">
          <a:xfrm>
            <a:off x="194564" y="6391656"/>
            <a:ext cx="11777472"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3" name="Text Placeholder 2"/>
          <p:cNvSpPr>
            <a:spLocks noGrp="1"/>
          </p:cNvSpPr>
          <p:nvPr>
            <p:ph type="body" idx="1"/>
          </p:nvPr>
        </p:nvSpPr>
        <p:spPr>
          <a:xfrm>
            <a:off x="402338" y="1524001"/>
            <a:ext cx="5386917"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388442" y="1524000"/>
            <a:ext cx="5389033"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0FA6690F-97DD-4A68-82B6-92C26B30ABC5}" type="datetime1">
              <a:rPr lang="en-US" smtClean="0"/>
              <a:pPr/>
              <a:t>02-Jul-25</a:t>
            </a:fld>
            <a:endParaRPr lang="en-US" dirty="0"/>
          </a:p>
        </p:txBody>
      </p:sp>
      <p:sp>
        <p:nvSpPr>
          <p:cNvPr id="8" name="Footer Placeholder 7"/>
          <p:cNvSpPr>
            <a:spLocks noGrp="1"/>
          </p:cNvSpPr>
          <p:nvPr>
            <p:ph type="ftr" sz="quarter" idx="11"/>
          </p:nvPr>
        </p:nvSpPr>
        <p:spPr>
          <a:xfrm>
            <a:off x="406400" y="6409944"/>
            <a:ext cx="4775200" cy="365760"/>
          </a:xfrm>
        </p:spPr>
        <p:txBody>
          <a:bodyPr/>
          <a:lstStyle/>
          <a:p>
            <a:endParaRPr lang="en-US" dirty="0"/>
          </a:p>
        </p:txBody>
      </p:sp>
      <p:sp>
        <p:nvSpPr>
          <p:cNvPr id="15" name="Straight Connector 14"/>
          <p:cNvSpPr>
            <a:spLocks noChangeShapeType="1"/>
          </p:cNvSpPr>
          <p:nvPr/>
        </p:nvSpPr>
        <p:spPr bwMode="auto">
          <a:xfrm>
            <a:off x="203200" y="128016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8" name="Rectangle 1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24" name="Content Placeholder 23"/>
          <p:cNvSpPr>
            <a:spLocks noGrp="1"/>
          </p:cNvSpPr>
          <p:nvPr>
            <p:ph sz="quarter" idx="2"/>
          </p:nvPr>
        </p:nvSpPr>
        <p:spPr>
          <a:xfrm>
            <a:off x="402336" y="2471384"/>
            <a:ext cx="5388864"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6400800" y="2471383"/>
            <a:ext cx="53848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7" name="Oval 26"/>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9" name="Slide Number Placeholder 8"/>
          <p:cNvSpPr>
            <a:spLocks noGrp="1"/>
          </p:cNvSpPr>
          <p:nvPr>
            <p:ph type="sldNum" sz="quarter" idx="12"/>
          </p:nvPr>
        </p:nvSpPr>
        <p:spPr>
          <a:xfrm>
            <a:off x="5791200" y="1042418"/>
            <a:ext cx="609600" cy="441325"/>
          </a:xfrm>
        </p:spPr>
        <p:txBody>
          <a:bodyPr/>
          <a:lstStyle>
            <a:lvl1pPr algn="ctr">
              <a:defRPr/>
            </a:lvl1pPr>
          </a:lstStyle>
          <a:p>
            <a:fld id="{B6F15528-21DE-4FAA-801E-634DDDAF4B2B}" type="slidenum">
              <a:rPr lang="en-US" smtClean="0">
                <a:solidFill>
                  <a:srgbClr val="00516B">
                    <a:shade val="75000"/>
                  </a:srgbClr>
                </a:solidFill>
              </a:rPr>
              <a:pPr/>
              <a:t>‹#›</a:t>
            </a:fld>
            <a:endParaRPr lang="en-US" dirty="0">
              <a:solidFill>
                <a:srgbClr val="00516B">
                  <a:shade val="75000"/>
                </a:srgbClr>
              </a:solidFill>
            </a:endParaRPr>
          </a:p>
        </p:txBody>
      </p:sp>
      <p:sp>
        <p:nvSpPr>
          <p:cNvPr id="23" name="Title 22"/>
          <p:cNvSpPr>
            <a:spLocks noGrp="1"/>
          </p:cNvSpPr>
          <p:nvPr>
            <p:ph type="title"/>
          </p:nvPr>
        </p:nvSpPr>
        <p:spPr/>
        <p:txBody>
          <a:bodyPr rtlCol="0" anchor="b" anchorCtr="0"/>
          <a:lstStyle/>
          <a:p>
            <a:r>
              <a:rPr kumimoji="0" lang="en-US"/>
              <a:t>Click to edit Master title style</a:t>
            </a:r>
          </a:p>
        </p:txBody>
      </p:sp>
    </p:spTree>
    <p:extLst>
      <p:ext uri="{BB962C8B-B14F-4D97-AF65-F5344CB8AC3E}">
        <p14:creationId xmlns:p14="http://schemas.microsoft.com/office/powerpoint/2010/main" val="3695788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4BF7EF11-735F-4ACC-9151-C3984C16448A}" type="datetime1">
              <a:rPr lang="en-US" smtClean="0"/>
              <a:pPr/>
              <a:t>02-Jul-25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5791200" y="1036022"/>
            <a:ext cx="609600" cy="441325"/>
          </a:xfrm>
        </p:spPr>
        <p:txBody>
          <a:bodyPr/>
          <a:lstStyle/>
          <a:p>
            <a:fld id="{B6F15528-21DE-4FAA-801E-634DDDAF4B2B}" type="slidenum">
              <a:rPr lang="en-US" smtClean="0">
                <a:solidFill>
                  <a:srgbClr val="00516B">
                    <a:shade val="75000"/>
                  </a:srgbClr>
                </a:solidFill>
              </a:rPr>
              <a:pPr/>
              <a:t>‹#›</a:t>
            </a:fld>
            <a:endParaRPr lang="en-US" dirty="0">
              <a:solidFill>
                <a:srgbClr val="00516B">
                  <a:shade val="75000"/>
                </a:srgbClr>
              </a:solidFill>
            </a:endParaRPr>
          </a:p>
        </p:txBody>
      </p:sp>
    </p:spTree>
    <p:extLst>
      <p:ext uri="{BB962C8B-B14F-4D97-AF65-F5344CB8AC3E}">
        <p14:creationId xmlns:p14="http://schemas.microsoft.com/office/powerpoint/2010/main" val="3392699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8" name="Rectangle 7"/>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0" name="Rectangle 9"/>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9" name="Rectangle 8"/>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5" name="Rectangle 4"/>
          <p:cNvSpPr>
            <a:spLocks noChangeArrowheads="1"/>
          </p:cNvSpPr>
          <p:nvPr/>
        </p:nvSpPr>
        <p:spPr bwMode="auto">
          <a:xfrm>
            <a:off x="195072" y="6391658"/>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6" name="Rectangle 5"/>
          <p:cNvSpPr>
            <a:spLocks noChangeArrowheads="1"/>
          </p:cNvSpPr>
          <p:nvPr/>
        </p:nvSpPr>
        <p:spPr bwMode="auto">
          <a:xfrm>
            <a:off x="203200" y="158496"/>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2" name="Date Placeholder 1"/>
          <p:cNvSpPr>
            <a:spLocks noGrp="1"/>
          </p:cNvSpPr>
          <p:nvPr>
            <p:ph type="dt" sz="half" idx="10"/>
          </p:nvPr>
        </p:nvSpPr>
        <p:spPr/>
        <p:txBody>
          <a:bodyPr/>
          <a:lstStyle/>
          <a:p>
            <a:fld id="{B477495E-D411-46C7-85C8-DB4F8349F469}" type="datetime1">
              <a:rPr lang="en-US" smtClean="0"/>
              <a:pPr/>
              <a:t>02-Jul-25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5689600" y="6324600"/>
            <a:ext cx="812800" cy="441324"/>
          </a:xfrm>
        </p:spPr>
        <p:txBody>
          <a:bodyPr/>
          <a:lstStyle>
            <a:lvl1pPr>
              <a:defRPr>
                <a:solidFill>
                  <a:srgbClr val="FFFFFF"/>
                </a:solidFill>
              </a:defRPr>
            </a:lvl1p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690193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9" name="Rectangle 18"/>
          <p:cNvSpPr>
            <a:spLocks noChangeArrowheads="1"/>
          </p:cNvSpPr>
          <p:nvPr/>
        </p:nvSpPr>
        <p:spPr bwMode="auto">
          <a:xfrm>
            <a:off x="203200" y="152400"/>
            <a:ext cx="11777472"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8" name="Rectangle 17"/>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6" name="Rectangle 15"/>
          <p:cNvSpPr>
            <a:spLocks noChangeArrowheads="1"/>
          </p:cNvSpPr>
          <p:nvPr/>
        </p:nvSpPr>
        <p:spPr bwMode="white">
          <a:xfrm>
            <a:off x="0" y="0"/>
            <a:ext cx="12192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3" name="Rectangle 12"/>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 name="Title 1"/>
          <p:cNvSpPr>
            <a:spLocks noGrp="1"/>
          </p:cNvSpPr>
          <p:nvPr>
            <p:ph type="title"/>
          </p:nvPr>
        </p:nvSpPr>
        <p:spPr>
          <a:xfrm>
            <a:off x="508000" y="914400"/>
            <a:ext cx="31496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508000" y="1981202"/>
            <a:ext cx="31496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9" name="Straight Connector 8"/>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20" name="Content Placeholder 19"/>
          <p:cNvSpPr>
            <a:spLocks noGrp="1"/>
          </p:cNvSpPr>
          <p:nvPr>
            <p:ph sz="quarter" idx="1"/>
          </p:nvPr>
        </p:nvSpPr>
        <p:spPr>
          <a:xfrm>
            <a:off x="4165600" y="685800"/>
            <a:ext cx="75184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11" name="Oval 10"/>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7" name="Slide Number Placeholder 6"/>
          <p:cNvSpPr>
            <a:spLocks noGrp="1"/>
          </p:cNvSpPr>
          <p:nvPr>
            <p:ph type="sldNum" sz="quarter" idx="12"/>
          </p:nvPr>
        </p:nvSpPr>
        <p:spPr>
          <a:xfrm>
            <a:off x="1828800" y="312740"/>
            <a:ext cx="609600" cy="441325"/>
          </a:xfrm>
        </p:spPr>
        <p:txBody>
          <a:bodyPr/>
          <a:lstStyle>
            <a:lvl1pPr>
              <a:defRPr>
                <a:solidFill>
                  <a:schemeClr val="accent3">
                    <a:shade val="75000"/>
                  </a:schemeClr>
                </a:solidFill>
              </a:defRPr>
            </a:lvl1pPr>
          </a:lstStyle>
          <a:p>
            <a:fld id="{B6F15528-21DE-4FAA-801E-634DDDAF4B2B}" type="slidenum">
              <a:rPr lang="en-US" smtClean="0">
                <a:solidFill>
                  <a:srgbClr val="00516B">
                    <a:shade val="75000"/>
                  </a:srgbClr>
                </a:solidFill>
              </a:rPr>
              <a:pPr/>
              <a:t>‹#›</a:t>
            </a:fld>
            <a:endParaRPr lang="en-US" dirty="0">
              <a:solidFill>
                <a:srgbClr val="00516B">
                  <a:shade val="75000"/>
                </a:srgbClr>
              </a:solidFill>
            </a:endParaRPr>
          </a:p>
        </p:txBody>
      </p:sp>
      <p:sp>
        <p:nvSpPr>
          <p:cNvPr id="21" name="Rectangle 20"/>
          <p:cNvSpPr>
            <a:spLocks noChangeArrowheads="1"/>
          </p:cNvSpPr>
          <p:nvPr/>
        </p:nvSpPr>
        <p:spPr bwMode="auto">
          <a:xfrm>
            <a:off x="199136" y="638838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5" name="Date Placeholder 4"/>
          <p:cNvSpPr>
            <a:spLocks noGrp="1"/>
          </p:cNvSpPr>
          <p:nvPr>
            <p:ph type="dt" sz="half" idx="10"/>
          </p:nvPr>
        </p:nvSpPr>
        <p:spPr/>
        <p:txBody>
          <a:bodyPr/>
          <a:lstStyle/>
          <a:p>
            <a:fld id="{046EB1EE-35B2-4DC7-A243-62265AB103C8}" type="datetime1">
              <a:rPr lang="en-US" smtClean="0"/>
              <a:pPr/>
              <a:t>02-Jul-25</a:t>
            </a:fld>
            <a:endParaRPr lang="en-US" dirty="0"/>
          </a:p>
        </p:txBody>
      </p:sp>
      <p:sp>
        <p:nvSpPr>
          <p:cNvPr id="6" name="Footer Placeholder 5"/>
          <p:cNvSpPr>
            <a:spLocks noGrp="1"/>
          </p:cNvSpPr>
          <p:nvPr>
            <p:ph type="ftr" sz="quarter" idx="11"/>
          </p:nvPr>
        </p:nvSpPr>
        <p:spPr>
          <a:xfrm>
            <a:off x="402336" y="6410848"/>
            <a:ext cx="4511040" cy="365760"/>
          </a:xfrm>
        </p:spPr>
        <p:txBody>
          <a:bodyPr/>
          <a:lstStyle/>
          <a:p>
            <a:endParaRPr lang="en-US" dirty="0"/>
          </a:p>
        </p:txBody>
      </p:sp>
    </p:spTree>
    <p:extLst>
      <p:ext uri="{BB962C8B-B14F-4D97-AF65-F5344CB8AC3E}">
        <p14:creationId xmlns:p14="http://schemas.microsoft.com/office/powerpoint/2010/main" val="3181676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6" name="Rectangle 15"/>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7" name="Rectangle 16"/>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20" name="Rectangle 19"/>
          <p:cNvSpPr>
            <a:spLocks noChangeArrowheads="1"/>
          </p:cNvSpPr>
          <p:nvPr/>
        </p:nvSpPr>
        <p:spPr bwMode="auto">
          <a:xfrm>
            <a:off x="203200" y="152400"/>
            <a:ext cx="11777472"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8" name="Rectangle 7"/>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15" name="Rectangle 14"/>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2" name="Oval 11"/>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13" name="Oval 12"/>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7" name="Slide Number Placeholder 6"/>
          <p:cNvSpPr>
            <a:spLocks noGrp="1"/>
          </p:cNvSpPr>
          <p:nvPr>
            <p:ph type="sldNum" sz="quarter" idx="12"/>
          </p:nvPr>
        </p:nvSpPr>
        <p:spPr>
          <a:xfrm>
            <a:off x="1828800" y="312740"/>
            <a:ext cx="609600" cy="441325"/>
          </a:xfrm>
        </p:spPr>
        <p:txBody>
          <a:bodyPr/>
          <a:lstStyle/>
          <a:p>
            <a:fld id="{B6F15528-21DE-4FAA-801E-634DDDAF4B2B}" type="slidenum">
              <a:rPr lang="en-US" smtClean="0">
                <a:solidFill>
                  <a:srgbClr val="00516B">
                    <a:shade val="75000"/>
                  </a:srgbClr>
                </a:solidFill>
              </a:rPr>
              <a:pPr/>
              <a:t>‹#›</a:t>
            </a:fld>
            <a:endParaRPr lang="en-US" dirty="0">
              <a:solidFill>
                <a:srgbClr val="00516B">
                  <a:shade val="75000"/>
                </a:srgbClr>
              </a:solidFill>
            </a:endParaRPr>
          </a:p>
        </p:txBody>
      </p:sp>
      <p:sp>
        <p:nvSpPr>
          <p:cNvPr id="2" name="Title 1"/>
          <p:cNvSpPr>
            <a:spLocks noGrp="1"/>
          </p:cNvSpPr>
          <p:nvPr>
            <p:ph type="title"/>
          </p:nvPr>
        </p:nvSpPr>
        <p:spPr>
          <a:xfrm>
            <a:off x="4000500" y="5029200"/>
            <a:ext cx="78232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4000500" y="609600"/>
            <a:ext cx="7823200" cy="4267200"/>
          </a:xfrm>
        </p:spPr>
        <p:txBody>
          <a:bodyPr/>
          <a:lstStyle>
            <a:lvl1pPr marL="0" indent="0">
              <a:buNone/>
              <a:defRPr sz="3200"/>
            </a:lvl1pPr>
          </a:lstStyle>
          <a:p>
            <a:r>
              <a:rPr kumimoji="0" lang="en-US" dirty="0"/>
              <a:t>Click icon to add picture</a:t>
            </a:r>
          </a:p>
        </p:txBody>
      </p:sp>
      <p:sp>
        <p:nvSpPr>
          <p:cNvPr id="4" name="Text Placeholder 3"/>
          <p:cNvSpPr>
            <a:spLocks noGrp="1"/>
          </p:cNvSpPr>
          <p:nvPr>
            <p:ph type="body" sz="half" idx="2"/>
          </p:nvPr>
        </p:nvSpPr>
        <p:spPr>
          <a:xfrm>
            <a:off x="508000" y="990600"/>
            <a:ext cx="32512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99136" y="638838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5" name="Date Placeholder 4"/>
          <p:cNvSpPr>
            <a:spLocks noGrp="1"/>
          </p:cNvSpPr>
          <p:nvPr>
            <p:ph type="dt" sz="half" idx="10"/>
          </p:nvPr>
        </p:nvSpPr>
        <p:spPr>
          <a:xfrm>
            <a:off x="7717536" y="6404984"/>
            <a:ext cx="4059936" cy="365760"/>
          </a:xfrm>
        </p:spPr>
        <p:txBody>
          <a:bodyPr/>
          <a:lstStyle/>
          <a:p>
            <a:fld id="{EA70D8B6-9A15-4A12-B1CC-20CEDD1D6C7B}" type="datetime1">
              <a:rPr lang="en-US" smtClean="0"/>
              <a:pPr/>
              <a:t>02-Jul-25</a:t>
            </a:fld>
            <a:endParaRPr lang="en-US" dirty="0"/>
          </a:p>
        </p:txBody>
      </p:sp>
      <p:sp>
        <p:nvSpPr>
          <p:cNvPr id="6" name="Footer Placeholder 5"/>
          <p:cNvSpPr>
            <a:spLocks noGrp="1"/>
          </p:cNvSpPr>
          <p:nvPr>
            <p:ph type="ftr" sz="quarter" idx="11"/>
          </p:nvPr>
        </p:nvSpPr>
        <p:spPr>
          <a:xfrm>
            <a:off x="402336" y="6410848"/>
            <a:ext cx="4779264" cy="365760"/>
          </a:xfrm>
        </p:spPr>
        <p:txBody>
          <a:bodyPr/>
          <a:lstStyle/>
          <a:p>
            <a:endParaRPr lang="en-US" dirty="0"/>
          </a:p>
        </p:txBody>
      </p:sp>
    </p:spTree>
    <p:extLst>
      <p:ext uri="{BB962C8B-B14F-4D97-AF65-F5344CB8AC3E}">
        <p14:creationId xmlns:p14="http://schemas.microsoft.com/office/powerpoint/2010/main" val="2063262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6" name="Rectangle 15"/>
          <p:cNvSpPr>
            <a:spLocks noChangeArrowheads="1"/>
          </p:cNvSpPr>
          <p:nvPr/>
        </p:nvSpPr>
        <p:spPr bwMode="white">
          <a:xfrm>
            <a:off x="0" y="2"/>
            <a:ext cx="12192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9" name="Rectangle 18"/>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9" name="Rectangle 8"/>
          <p:cNvSpPr>
            <a:spLocks noChangeArrowheads="1"/>
          </p:cNvSpPr>
          <p:nvPr/>
        </p:nvSpPr>
        <p:spPr bwMode="auto">
          <a:xfrm>
            <a:off x="199136" y="638838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4" name="Date Placeholder 13"/>
          <p:cNvSpPr>
            <a:spLocks noGrp="1"/>
          </p:cNvSpPr>
          <p:nvPr>
            <p:ph type="dt" sz="half" idx="2"/>
          </p:nvPr>
        </p:nvSpPr>
        <p:spPr>
          <a:xfrm>
            <a:off x="7721600" y="6404984"/>
            <a:ext cx="4059936" cy="365760"/>
          </a:xfrm>
          <a:prstGeom prst="rect">
            <a:avLst/>
          </a:prstGeom>
        </p:spPr>
        <p:txBody>
          <a:bodyPr vert="horz"/>
          <a:lstStyle>
            <a:lvl1pPr algn="r" eaLnBrk="1" latinLnBrk="0" hangingPunct="1">
              <a:defRPr kumimoji="0" sz="1400">
                <a:solidFill>
                  <a:srgbClr val="FFFFFF"/>
                </a:solidFill>
              </a:defRPr>
            </a:lvl1pPr>
          </a:lstStyle>
          <a:p>
            <a:fld id="{0CDA8CEF-D296-433A-BBDF-4CEAAF87FB58}" type="datetime1">
              <a:rPr lang="en-US" smtClean="0"/>
              <a:pPr/>
              <a:t>02-Jul-25</a:t>
            </a:fld>
            <a:endParaRPr lang="en-US" dirty="0"/>
          </a:p>
        </p:txBody>
      </p:sp>
      <p:sp>
        <p:nvSpPr>
          <p:cNvPr id="3" name="Footer Placeholder 2"/>
          <p:cNvSpPr>
            <a:spLocks noGrp="1"/>
          </p:cNvSpPr>
          <p:nvPr>
            <p:ph type="ftr" sz="quarter" idx="3"/>
          </p:nvPr>
        </p:nvSpPr>
        <p:spPr>
          <a:xfrm>
            <a:off x="406400" y="6410848"/>
            <a:ext cx="4775200" cy="365760"/>
          </a:xfrm>
          <a:prstGeom prst="rect">
            <a:avLst/>
          </a:prstGeom>
        </p:spPr>
        <p:txBody>
          <a:bodyPr vert="horz"/>
          <a:lstStyle>
            <a:lvl1pPr algn="l" eaLnBrk="1" latinLnBrk="0" hangingPunct="1">
              <a:defRPr kumimoji="0" sz="1200">
                <a:solidFill>
                  <a:srgbClr val="FFFFFF"/>
                </a:solidFill>
              </a:defRPr>
            </a:lvl1pPr>
          </a:lstStyle>
          <a:p>
            <a:endParaRPr lang="en-US" dirty="0"/>
          </a:p>
        </p:txBody>
      </p:sp>
      <p:sp>
        <p:nvSpPr>
          <p:cNvPr id="8" name="Rectangle 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0" name="Straight Connector 9"/>
          <p:cNvSpPr>
            <a:spLocks noChangeShapeType="1"/>
          </p:cNvSpPr>
          <p:nvPr/>
        </p:nvSpPr>
        <p:spPr bwMode="auto">
          <a:xfrm>
            <a:off x="203200" y="1276743"/>
            <a:ext cx="1177747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2" name="Oval 11"/>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15" name="Oval 14"/>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3" name="Slide Number Placeholder 22"/>
          <p:cNvSpPr>
            <a:spLocks noGrp="1"/>
          </p:cNvSpPr>
          <p:nvPr>
            <p:ph type="sldNum" sz="quarter" idx="4"/>
          </p:nvPr>
        </p:nvSpPr>
        <p:spPr>
          <a:xfrm>
            <a:off x="5791200" y="1040176"/>
            <a:ext cx="6096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F15528-21DE-4FAA-801E-634DDDAF4B2B}" type="slidenum">
              <a:rPr lang="en-US" smtClean="0">
                <a:solidFill>
                  <a:srgbClr val="00516B">
                    <a:shade val="75000"/>
                  </a:srgbClr>
                </a:solidFill>
              </a:rPr>
              <a:pPr/>
              <a:t>‹#›</a:t>
            </a:fld>
            <a:endParaRPr lang="en-US" dirty="0">
              <a:solidFill>
                <a:srgbClr val="00516B">
                  <a:shade val="75000"/>
                </a:srgbClr>
              </a:solidFill>
            </a:endParaRPr>
          </a:p>
        </p:txBody>
      </p:sp>
      <p:sp>
        <p:nvSpPr>
          <p:cNvPr id="22" name="Title Placeholder 21"/>
          <p:cNvSpPr>
            <a:spLocks noGrp="1"/>
          </p:cNvSpPr>
          <p:nvPr>
            <p:ph type="title"/>
          </p:nvPr>
        </p:nvSpPr>
        <p:spPr>
          <a:xfrm>
            <a:off x="402336" y="228600"/>
            <a:ext cx="113792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02336" y="1524000"/>
            <a:ext cx="113792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extLst>
      <p:ext uri="{BB962C8B-B14F-4D97-AF65-F5344CB8AC3E}">
        <p14:creationId xmlns:p14="http://schemas.microsoft.com/office/powerpoint/2010/main" val="16317718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5752" y="228600"/>
            <a:ext cx="7470648" cy="715297"/>
          </a:xfrm>
        </p:spPr>
        <p:txBody>
          <a:bodyPr>
            <a:normAutofit/>
          </a:bodyPr>
          <a:lstStyle/>
          <a:p>
            <a:r>
              <a:rPr lang="en-US" sz="2200" dirty="0"/>
              <a:t>I</a:t>
            </a:r>
            <a:r>
              <a:rPr lang="ro-RO" sz="2200" dirty="0" err="1"/>
              <a:t>nformații</a:t>
            </a:r>
            <a:r>
              <a:rPr lang="ro-RO" sz="2200" dirty="0"/>
              <a:t> referitoare la </a:t>
            </a:r>
            <a:r>
              <a:rPr lang="en-US" sz="2200" dirty="0" err="1"/>
              <a:t>utilizarea</a:t>
            </a:r>
            <a:r>
              <a:rPr lang="en-US" sz="2200" dirty="0"/>
              <a:t> </a:t>
            </a:r>
            <a:r>
              <a:rPr lang="en-US" sz="2200" dirty="0" err="1"/>
              <a:t>primei</a:t>
            </a:r>
            <a:r>
              <a:rPr lang="en-US" sz="2200" dirty="0"/>
              <a:t> de </a:t>
            </a:r>
            <a:r>
              <a:rPr lang="en-US" sz="2200" dirty="0" err="1"/>
              <a:t>licitatie</a:t>
            </a:r>
            <a:endParaRPr lang="ro-RO" sz="2200" dirty="0"/>
          </a:p>
        </p:txBody>
      </p:sp>
      <p:sp>
        <p:nvSpPr>
          <p:cNvPr id="4" name="Content Placeholder 3"/>
          <p:cNvSpPr>
            <a:spLocks noGrp="1"/>
          </p:cNvSpPr>
          <p:nvPr>
            <p:ph sz="quarter" idx="1"/>
          </p:nvPr>
        </p:nvSpPr>
        <p:spPr>
          <a:xfrm>
            <a:off x="1283109" y="1349478"/>
            <a:ext cx="9490588" cy="4697361"/>
          </a:xfrm>
        </p:spPr>
        <p:txBody>
          <a:bodyPr>
            <a:normAutofit fontScale="92500"/>
          </a:bodyPr>
          <a:lstStyle/>
          <a:p>
            <a:pPr algn="just"/>
            <a:endParaRPr lang="en-US" sz="1400" dirty="0"/>
          </a:p>
          <a:p>
            <a:pPr marL="0" indent="0" algn="just">
              <a:lnSpc>
                <a:spcPct val="150000"/>
              </a:lnSpc>
              <a:buNone/>
            </a:pPr>
            <a:r>
              <a:rPr lang="ro-RO" sz="1800" dirty="0"/>
              <a:t>In conformitate cu Metodologia aprobată prin Ordinul Președintelui ANRE Nr.</a:t>
            </a:r>
            <a:r>
              <a:rPr lang="en-US" sz="1800" dirty="0"/>
              <a:t>7</a:t>
            </a:r>
            <a:r>
              <a:rPr lang="ro-RO" sz="1800" dirty="0"/>
              <a:t>/20</a:t>
            </a:r>
            <a:r>
              <a:rPr lang="en-US" sz="1800" dirty="0"/>
              <a:t>25</a:t>
            </a:r>
            <a:r>
              <a:rPr lang="ro-RO" sz="1800" dirty="0"/>
              <a:t>, </a:t>
            </a:r>
            <a:r>
              <a:rPr lang="en-US" sz="1800" dirty="0"/>
              <a:t>“</a:t>
            </a:r>
            <a:r>
              <a:rPr lang="en-US" sz="1800" dirty="0" err="1"/>
              <a:t>Tariful</a:t>
            </a:r>
            <a:r>
              <a:rPr lang="en-US" sz="1800" dirty="0"/>
              <a:t> </a:t>
            </a:r>
            <a:r>
              <a:rPr lang="ro-RO" sz="1800" dirty="0"/>
              <a:t>care se plătește</a:t>
            </a:r>
            <a:r>
              <a:rPr lang="en-US" sz="1800" dirty="0"/>
              <a:t> pentru </a:t>
            </a:r>
            <a:r>
              <a:rPr lang="en-US" sz="1800" dirty="0" err="1"/>
              <a:t>serviciile</a:t>
            </a:r>
            <a:r>
              <a:rPr lang="en-US" sz="1800" dirty="0"/>
              <a:t> de transport </a:t>
            </a:r>
            <a:r>
              <a:rPr lang="en-US" sz="1800" dirty="0" err="1"/>
              <a:t>adjudecate</a:t>
            </a:r>
            <a:r>
              <a:rPr lang="en-US" sz="1800" dirty="0"/>
              <a:t> </a:t>
            </a:r>
            <a:r>
              <a:rPr lang="en-US" sz="1800" dirty="0" err="1"/>
              <a:t>în</a:t>
            </a:r>
            <a:r>
              <a:rPr lang="en-US" sz="1800" dirty="0"/>
              <a:t> </a:t>
            </a:r>
            <a:r>
              <a:rPr lang="en-US" sz="1800" dirty="0" err="1"/>
              <a:t>urma</a:t>
            </a:r>
            <a:r>
              <a:rPr lang="en-US" sz="1800" dirty="0"/>
              <a:t> </a:t>
            </a:r>
            <a:r>
              <a:rPr lang="en-US" sz="1800" dirty="0" err="1"/>
              <a:t>unei</a:t>
            </a:r>
            <a:r>
              <a:rPr lang="en-US" sz="1800" dirty="0"/>
              <a:t> </a:t>
            </a:r>
            <a:r>
              <a:rPr lang="en-US" sz="1800" dirty="0" err="1"/>
              <a:t>licitaţii</a:t>
            </a:r>
            <a:r>
              <a:rPr lang="en-US" sz="1800" dirty="0"/>
              <a:t> </a:t>
            </a:r>
            <a:r>
              <a:rPr lang="en-US" sz="1800" dirty="0" err="1"/>
              <a:t>privind</a:t>
            </a:r>
            <a:r>
              <a:rPr lang="en-US" sz="1800" dirty="0"/>
              <a:t> </a:t>
            </a:r>
            <a:r>
              <a:rPr lang="en-US" sz="1800" dirty="0" err="1"/>
              <a:t>rezervarea</a:t>
            </a:r>
            <a:r>
              <a:rPr lang="en-US" sz="1800" dirty="0"/>
              <a:t> de capacitate </a:t>
            </a:r>
            <a:r>
              <a:rPr lang="en-US" sz="1800" dirty="0" err="1"/>
              <a:t>va</a:t>
            </a:r>
            <a:r>
              <a:rPr lang="en-US" sz="1800" dirty="0"/>
              <a:t> fi </a:t>
            </a:r>
            <a:r>
              <a:rPr lang="en-US" sz="1800" dirty="0" err="1"/>
              <a:t>tariful</a:t>
            </a:r>
            <a:r>
              <a:rPr lang="en-US" sz="1800" dirty="0"/>
              <a:t> de </a:t>
            </a:r>
            <a:r>
              <a:rPr lang="en-US" sz="1800" dirty="0" err="1"/>
              <a:t>rezervare</a:t>
            </a:r>
            <a:r>
              <a:rPr lang="en-US" sz="1800" dirty="0"/>
              <a:t> de capacitate </a:t>
            </a:r>
            <a:r>
              <a:rPr lang="en-US" sz="1800" dirty="0" err="1"/>
              <a:t>fermă</a:t>
            </a:r>
            <a:r>
              <a:rPr lang="en-US" sz="1800" dirty="0"/>
              <a:t>/</a:t>
            </a:r>
            <a:r>
              <a:rPr lang="en-US" sz="1800" dirty="0" err="1"/>
              <a:t>întreruptibilă</a:t>
            </a:r>
            <a:r>
              <a:rPr lang="en-US" sz="1800" dirty="0"/>
              <a:t>, </a:t>
            </a:r>
            <a:r>
              <a:rPr lang="en-US" sz="1800" dirty="0" err="1"/>
              <a:t>în</a:t>
            </a:r>
            <a:r>
              <a:rPr lang="en-US" sz="1800" dirty="0"/>
              <a:t> </a:t>
            </a:r>
            <a:r>
              <a:rPr lang="en-US" sz="1800" dirty="0" err="1"/>
              <a:t>vigoare</a:t>
            </a:r>
            <a:r>
              <a:rPr lang="en-US" sz="1800" dirty="0"/>
              <a:t> la </a:t>
            </a:r>
            <a:r>
              <a:rPr lang="en-US" sz="1800" dirty="0" err="1"/>
              <a:t>momentul</a:t>
            </a:r>
            <a:r>
              <a:rPr lang="en-US" sz="1800" dirty="0"/>
              <a:t> </a:t>
            </a:r>
            <a:r>
              <a:rPr lang="en-US" sz="1800" dirty="0" err="1"/>
              <a:t>în</a:t>
            </a:r>
            <a:r>
              <a:rPr lang="en-US" sz="1800" dirty="0"/>
              <a:t> care </a:t>
            </a:r>
            <a:r>
              <a:rPr lang="en-US" sz="1800" dirty="0" err="1"/>
              <a:t>poate</a:t>
            </a:r>
            <a:r>
              <a:rPr lang="en-US" sz="1800" dirty="0"/>
              <a:t> fi </a:t>
            </a:r>
            <a:r>
              <a:rPr lang="en-US" sz="1800" dirty="0" err="1"/>
              <a:t>utilizată</a:t>
            </a:r>
            <a:r>
              <a:rPr lang="en-US" sz="1800" dirty="0"/>
              <a:t> </a:t>
            </a:r>
            <a:r>
              <a:rPr lang="en-US" sz="1800" dirty="0" err="1"/>
              <a:t>capacitatea</a:t>
            </a:r>
            <a:r>
              <a:rPr lang="en-US" sz="1800" dirty="0"/>
              <a:t> </a:t>
            </a:r>
            <a:r>
              <a:rPr lang="en-US" sz="1800" dirty="0" err="1"/>
              <a:t>rezervată</a:t>
            </a:r>
            <a:r>
              <a:rPr lang="en-US" sz="1800" dirty="0"/>
              <a:t>, la care se </a:t>
            </a:r>
            <a:r>
              <a:rPr lang="en-US" sz="1800" dirty="0" err="1"/>
              <a:t>adaugă</a:t>
            </a:r>
            <a:r>
              <a:rPr lang="en-US" sz="1800" dirty="0"/>
              <a:t> prima de </a:t>
            </a:r>
            <a:r>
              <a:rPr lang="en-US" sz="1800" dirty="0" err="1"/>
              <a:t>licitaţie</a:t>
            </a:r>
            <a:r>
              <a:rPr lang="en-US" sz="1800" dirty="0"/>
              <a:t>”, </a:t>
            </a:r>
            <a:r>
              <a:rPr lang="en-US" sz="1800" dirty="0" err="1"/>
              <a:t>iar</a:t>
            </a:r>
            <a:r>
              <a:rPr lang="en-US" sz="1800" dirty="0"/>
              <a:t> “</a:t>
            </a:r>
            <a:r>
              <a:rPr lang="en-US" sz="1800" dirty="0" err="1"/>
              <a:t>Veniturile</a:t>
            </a:r>
            <a:r>
              <a:rPr lang="en-US" sz="1800" dirty="0"/>
              <a:t> </a:t>
            </a:r>
            <a:r>
              <a:rPr lang="en-US" sz="1800" dirty="0" err="1"/>
              <a:t>obţinute</a:t>
            </a:r>
            <a:r>
              <a:rPr lang="en-US" sz="1800" dirty="0"/>
              <a:t> din </a:t>
            </a:r>
            <a:r>
              <a:rPr lang="en-US" sz="1800" dirty="0" err="1"/>
              <a:t>aplicarea</a:t>
            </a:r>
            <a:r>
              <a:rPr lang="en-US" sz="1800" dirty="0"/>
              <a:t> </a:t>
            </a:r>
            <a:r>
              <a:rPr lang="en-US" sz="1800" dirty="0" err="1"/>
              <a:t>tarifului</a:t>
            </a:r>
            <a:r>
              <a:rPr lang="en-US" sz="1800" dirty="0"/>
              <a:t> final </a:t>
            </a:r>
            <a:r>
              <a:rPr lang="en-US" sz="1800" dirty="0" err="1"/>
              <a:t>rezultat</a:t>
            </a:r>
            <a:r>
              <a:rPr lang="en-US" sz="1800" dirty="0"/>
              <a:t> </a:t>
            </a:r>
            <a:r>
              <a:rPr lang="en-US" sz="1800" dirty="0" err="1"/>
              <a:t>în</a:t>
            </a:r>
            <a:r>
              <a:rPr lang="en-US" sz="1800" dirty="0"/>
              <a:t> </a:t>
            </a:r>
            <a:r>
              <a:rPr lang="en-US" sz="1800" dirty="0" err="1"/>
              <a:t>urma</a:t>
            </a:r>
            <a:r>
              <a:rPr lang="en-US" sz="1800" dirty="0"/>
              <a:t> </a:t>
            </a:r>
            <a:r>
              <a:rPr lang="en-US" sz="1800" dirty="0" err="1"/>
              <a:t>licitaţiei</a:t>
            </a:r>
            <a:r>
              <a:rPr lang="en-US" sz="1800" dirty="0"/>
              <a:t>, care </a:t>
            </a:r>
            <a:r>
              <a:rPr lang="ro-RO" sz="1800" dirty="0"/>
              <a:t>se plătește </a:t>
            </a:r>
            <a:r>
              <a:rPr lang="en-US" sz="1800" dirty="0"/>
              <a:t>pentru </a:t>
            </a:r>
            <a:r>
              <a:rPr lang="en-US" sz="1800" dirty="0" err="1"/>
              <a:t>capacitatea</a:t>
            </a:r>
            <a:r>
              <a:rPr lang="en-US" sz="1800" dirty="0"/>
              <a:t> </a:t>
            </a:r>
            <a:r>
              <a:rPr lang="en-US" sz="1800" dirty="0" err="1"/>
              <a:t>fermă</a:t>
            </a:r>
            <a:r>
              <a:rPr lang="en-US" sz="1800" dirty="0"/>
              <a:t>/</a:t>
            </a:r>
            <a:r>
              <a:rPr lang="en-US" sz="1800" dirty="0" err="1"/>
              <a:t>întreruptibilă</a:t>
            </a:r>
            <a:r>
              <a:rPr lang="en-US" sz="1800" dirty="0"/>
              <a:t> </a:t>
            </a:r>
            <a:r>
              <a:rPr lang="en-US" sz="1800" dirty="0" err="1"/>
              <a:t>rezervată</a:t>
            </a:r>
            <a:r>
              <a:rPr lang="en-US" sz="1800" dirty="0"/>
              <a:t>, </a:t>
            </a:r>
            <a:r>
              <a:rPr lang="en-US" sz="1800" dirty="0" err="1"/>
              <a:t>reprezintă</a:t>
            </a:r>
            <a:r>
              <a:rPr lang="en-US" sz="1800" dirty="0"/>
              <a:t> </a:t>
            </a:r>
            <a:r>
              <a:rPr lang="en-US" sz="1800" dirty="0" err="1"/>
              <a:t>venituri</a:t>
            </a:r>
            <a:r>
              <a:rPr lang="en-US" sz="1800" dirty="0"/>
              <a:t> ale </a:t>
            </a:r>
            <a:r>
              <a:rPr lang="en-US" sz="1800" dirty="0" err="1"/>
              <a:t>activităţii</a:t>
            </a:r>
            <a:r>
              <a:rPr lang="en-US" sz="1800" dirty="0"/>
              <a:t> de transport al </a:t>
            </a:r>
            <a:r>
              <a:rPr lang="en-US" sz="1800" dirty="0" err="1"/>
              <a:t>gazelor</a:t>
            </a:r>
            <a:r>
              <a:rPr lang="en-US" sz="1800" dirty="0"/>
              <a:t> </a:t>
            </a:r>
            <a:r>
              <a:rPr lang="en-US" sz="1800" dirty="0" err="1"/>
              <a:t>naturale</a:t>
            </a:r>
            <a:r>
              <a:rPr lang="en-US" sz="1800" dirty="0"/>
              <a:t>.”</a:t>
            </a:r>
            <a:r>
              <a:rPr lang="ro-RO" sz="1800" dirty="0"/>
              <a:t> Astfel, prima obținută în urma licitațiilor pentru produsele de rezervare de capacitate va fi atribuită contului de regularizare prin componenta de corecție a venitului total si va fi utilizată în ajustarea venitului total al anului gazier următor. În concluzie, veniturile obținute din prima de licitație pentru produsele de rezervare de capacitate în cadrul unui an gazier, vor fi cedate în beneficiul utilizatorilor de rețea în următorul an gazier.</a:t>
            </a:r>
          </a:p>
          <a:p>
            <a:pPr marL="0" indent="0" algn="just">
              <a:lnSpc>
                <a:spcPct val="150000"/>
              </a:lnSpc>
              <a:buNone/>
            </a:pPr>
            <a:endParaRPr lang="ro-RO" sz="1800" dirty="0"/>
          </a:p>
        </p:txBody>
      </p:sp>
      <p:pic>
        <p:nvPicPr>
          <p:cNvPr id="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220201" y="228601"/>
            <a:ext cx="1227035" cy="4676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9258157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ustom 3">
      <a:dk1>
        <a:sysClr val="windowText" lastClr="000000"/>
      </a:dk1>
      <a:lt1>
        <a:sysClr val="window" lastClr="FFFFFF"/>
      </a:lt1>
      <a:dk2>
        <a:srgbClr val="646B86"/>
      </a:dk2>
      <a:lt2>
        <a:srgbClr val="F2F2F2"/>
      </a:lt2>
      <a:accent1>
        <a:srgbClr val="D16349"/>
      </a:accent1>
      <a:accent2>
        <a:srgbClr val="CCB400"/>
      </a:accent2>
      <a:accent3>
        <a:srgbClr val="00516B"/>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179</Words>
  <Application>Microsoft Office PowerPoint</Application>
  <PresentationFormat>Widescreen</PresentationFormat>
  <Paragraphs>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Calibri</vt:lpstr>
      <vt:lpstr>Georgia</vt:lpstr>
      <vt:lpstr>Wingdings</vt:lpstr>
      <vt:lpstr>Wingdings 2</vt:lpstr>
      <vt:lpstr>Civic</vt:lpstr>
      <vt:lpstr>Informații referitoare la utilizarea primei de licitatie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Informații referitoare la reconcilierea contului de regularizare</dc:title>
  <dc:creator>Marius Adrian Ionita</dc:creator>
  <cp:lastModifiedBy>Marius Adrian Ionita</cp:lastModifiedBy>
  <cp:revision>5</cp:revision>
  <dcterms:created xsi:type="dcterms:W3CDTF">2018-07-31T10:41:24Z</dcterms:created>
  <dcterms:modified xsi:type="dcterms:W3CDTF">2025-07-02T07:27:27Z</dcterms:modified>
</cp:coreProperties>
</file>