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58" y="132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E449A-BE83-4619-A781-487E468E5300}" type="datetimeFigureOut">
              <a:rPr lang="en-US" smtClean="0"/>
              <a:t>02-Jul-25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D8850-A3C9-4E64-ADD4-D6813660F3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30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C28A0-8B66-4DC7-B5E1-34B8301819F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204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8A40-9BB5-47E2-A42C-ECC6F70C8BE1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335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ED029-5226-444C-81BE-0ACA76FADA4E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26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3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864B-4047-44FA-BB3F-77E8F5986E07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3"/>
            <a:ext cx="1930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919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3A5A5-6D3E-4B27-958E-7C2341A4BEA0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4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378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9" y="2743202"/>
            <a:ext cx="8640233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FF78-2FDC-4EE5-8FB5-CB5311265E0D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32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7607CF45-8A00-4FF7-A7BE-80F7E50264E9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9" y="1575654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6085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8" y="1524001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2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690F-97DD-4A68-82B6-92C26B30ABC5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4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8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9578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EF11-735F-4ACC-9151-C3984C16448A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2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69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495E-D411-46C7-85C8-DB4F8349F469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19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2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EB1EE-35B2-4DC7-A243-62265AB103C8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67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EA70D8B6-9A15-4A12-B1CC-20CEDD1D6C7B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262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2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CDA8CEF-D296-433A-BBDF-4CEAAF87FB58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6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1771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752" y="228600"/>
            <a:ext cx="7470648" cy="838200"/>
          </a:xfrm>
        </p:spPr>
        <p:txBody>
          <a:bodyPr>
            <a:normAutofit/>
          </a:bodyPr>
          <a:lstStyle/>
          <a:p>
            <a:r>
              <a:rPr lang="en-US" sz="2200" dirty="0"/>
              <a:t>I</a:t>
            </a:r>
            <a:r>
              <a:rPr lang="ro-RO" sz="2200" dirty="0" err="1"/>
              <a:t>nformații</a:t>
            </a:r>
            <a:r>
              <a:rPr lang="ro-RO" sz="2200" dirty="0"/>
              <a:t> referitoare la reconcilierea contului de regularizare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283109" y="1349478"/>
            <a:ext cx="9490588" cy="4953000"/>
          </a:xfrm>
        </p:spPr>
        <p:txBody>
          <a:bodyPr>
            <a:normAutofit/>
          </a:bodyPr>
          <a:lstStyle/>
          <a:p>
            <a:pPr algn="just"/>
            <a:endParaRPr lang="en-US" sz="1400" dirty="0"/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o-RO" sz="1400" dirty="0"/>
              <a:t>În cadrul procedurii de stabilire a venitului total și a tarifelor reglementate pentru activitatea de transport în perioada oct.20</a:t>
            </a:r>
            <a:r>
              <a:rPr lang="en-US" sz="1400" dirty="0"/>
              <a:t>25</a:t>
            </a:r>
            <a:r>
              <a:rPr lang="ro-RO" sz="1400" dirty="0"/>
              <a:t> – sept.202</a:t>
            </a:r>
            <a:r>
              <a:rPr lang="en-US" sz="1400" dirty="0"/>
              <a:t>6</a:t>
            </a:r>
            <a:r>
              <a:rPr lang="ro-RO" sz="1400" dirty="0"/>
              <a:t>, ANRE a ap</a:t>
            </a:r>
            <a:r>
              <a:rPr lang="en-US" sz="1400" dirty="0"/>
              <a:t>r</a:t>
            </a:r>
            <a:r>
              <a:rPr lang="ro-RO" sz="1400" dirty="0" err="1"/>
              <a:t>obat</a:t>
            </a:r>
            <a:r>
              <a:rPr lang="ro-RO" sz="1400" dirty="0"/>
              <a:t> component</a:t>
            </a:r>
            <a:r>
              <a:rPr lang="en-US" sz="1400" dirty="0" err="1"/>
              <a:t>ele</a:t>
            </a:r>
            <a:r>
              <a:rPr lang="ro-RO" sz="1400" dirty="0"/>
              <a:t> de corecție </a:t>
            </a:r>
            <a:r>
              <a:rPr lang="en-US" sz="1400" dirty="0"/>
              <a:t>ale </a:t>
            </a:r>
            <a:r>
              <a:rPr lang="en-US" sz="1400" dirty="0" err="1"/>
              <a:t>venitului</a:t>
            </a:r>
            <a:r>
              <a:rPr lang="en-US" sz="1400" dirty="0"/>
              <a:t> </a:t>
            </a:r>
            <a:r>
              <a:rPr lang="en-US" sz="1400" dirty="0" err="1"/>
              <a:t>reglementat</a:t>
            </a:r>
            <a:r>
              <a:rPr lang="en-US" sz="1400" dirty="0"/>
              <a:t> </a:t>
            </a:r>
            <a:r>
              <a:rPr lang="ro-RO" sz="1400" dirty="0"/>
              <a:t>în valoare de</a:t>
            </a:r>
            <a:r>
              <a:rPr lang="en-US" sz="1400" dirty="0"/>
              <a:t>  </a:t>
            </a:r>
            <a:r>
              <a:rPr lang="ro-RO" sz="1400" dirty="0"/>
              <a:t> -</a:t>
            </a:r>
            <a:r>
              <a:rPr lang="en-US" sz="1400" dirty="0"/>
              <a:t>267</a:t>
            </a:r>
            <a:r>
              <a:rPr lang="ro-RO" sz="1400" dirty="0"/>
              <a:t>.</a:t>
            </a:r>
            <a:r>
              <a:rPr lang="en-US" sz="1400" dirty="0"/>
              <a:t>894</a:t>
            </a:r>
            <a:r>
              <a:rPr lang="ro-RO" sz="1400" dirty="0"/>
              <a:t>,</a:t>
            </a:r>
            <a:r>
              <a:rPr lang="en-US" sz="1400" dirty="0"/>
              <a:t>76 </a:t>
            </a:r>
            <a:r>
              <a:rPr lang="ro-RO" sz="1400" dirty="0"/>
              <a:t>mii lei</a:t>
            </a:r>
            <a:r>
              <a:rPr lang="en-US" sz="1400" dirty="0"/>
              <a:t> </a:t>
            </a:r>
            <a:r>
              <a:rPr lang="en-US" sz="1400" dirty="0" err="1"/>
              <a:t>si</a:t>
            </a:r>
            <a:r>
              <a:rPr lang="en-US" sz="1400" dirty="0"/>
              <a:t> </a:t>
            </a:r>
            <a:r>
              <a:rPr lang="en-US" sz="1400" dirty="0" err="1"/>
              <a:t>componenta</a:t>
            </a:r>
            <a:r>
              <a:rPr lang="en-US" sz="1400" dirty="0"/>
              <a:t> de </a:t>
            </a:r>
            <a:r>
              <a:rPr lang="en-US" sz="1400" dirty="0" err="1"/>
              <a:t>redistribuire</a:t>
            </a:r>
            <a:r>
              <a:rPr lang="en-US" sz="1400" dirty="0"/>
              <a:t> a </a:t>
            </a:r>
            <a:r>
              <a:rPr lang="en-US" sz="1400" dirty="0" err="1"/>
              <a:t>sporului</a:t>
            </a:r>
            <a:r>
              <a:rPr lang="en-US" sz="1400" dirty="0"/>
              <a:t> de </a:t>
            </a:r>
            <a:r>
              <a:rPr lang="en-US" sz="1400" dirty="0" err="1"/>
              <a:t>eficienta</a:t>
            </a:r>
            <a:r>
              <a:rPr lang="en-US" sz="1400" dirty="0"/>
              <a:t> in </a:t>
            </a:r>
            <a:r>
              <a:rPr lang="en-US" sz="1400" dirty="0" err="1"/>
              <a:t>valoare</a:t>
            </a:r>
            <a:r>
              <a:rPr lang="en-US" sz="1400" dirty="0"/>
              <a:t> </a:t>
            </a:r>
            <a:r>
              <a:rPr lang="en-US" sz="1400"/>
              <a:t>de </a:t>
            </a:r>
            <a:r>
              <a:rPr lang="en-US" sz="1400">
                <a:solidFill>
                  <a:srgbClr val="000000"/>
                </a:solidFill>
                <a:latin typeface="Calibri" panose="020F0502020204030204" pitchFamily="34" charset="0"/>
              </a:rPr>
              <a:t>-61.410,63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mii lei.</a:t>
            </a:r>
            <a:endParaRPr lang="en-US" sz="1400" dirty="0"/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ro-RO" sz="1400" dirty="0"/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ro-RO" sz="1400" dirty="0"/>
          </a:p>
          <a:p>
            <a:pPr marL="0" indent="0" algn="just">
              <a:buNone/>
            </a:pPr>
            <a:endParaRPr lang="ro-RO" sz="14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1" y="228601"/>
            <a:ext cx="1227035" cy="467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2581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3">
      <a:dk1>
        <a:sysClr val="windowText" lastClr="000000"/>
      </a:dk1>
      <a:lt1>
        <a:sysClr val="window" lastClr="FFFFFF"/>
      </a:lt1>
      <a:dk2>
        <a:srgbClr val="646B86"/>
      </a:dk2>
      <a:lt2>
        <a:srgbClr val="F2F2F2"/>
      </a:lt2>
      <a:accent1>
        <a:srgbClr val="D16349"/>
      </a:accent1>
      <a:accent2>
        <a:srgbClr val="CCB400"/>
      </a:accent2>
      <a:accent3>
        <a:srgbClr val="00516B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76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Georgia</vt:lpstr>
      <vt:lpstr>Wingdings</vt:lpstr>
      <vt:lpstr>Wingdings 2</vt:lpstr>
      <vt:lpstr>Civic</vt:lpstr>
      <vt:lpstr>Informații referitoare la reconcilierea contului de regularizare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Informații referitoare la reconcilierea contului de regularizare</dc:title>
  <dc:creator>Marius Adrian Ionita</dc:creator>
  <cp:lastModifiedBy>Marius Adrian Ionita</cp:lastModifiedBy>
  <cp:revision>14</cp:revision>
  <cp:lastPrinted>2019-08-30T05:05:48Z</cp:lastPrinted>
  <dcterms:created xsi:type="dcterms:W3CDTF">2018-07-31T10:41:24Z</dcterms:created>
  <dcterms:modified xsi:type="dcterms:W3CDTF">2025-07-02T07:19:05Z</dcterms:modified>
</cp:coreProperties>
</file>